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8" r:id="rId1"/>
  </p:sldMasterIdLst>
  <p:notesMasterIdLst>
    <p:notesMasterId r:id="rId15"/>
  </p:notesMasterIdLst>
  <p:sldIdLst>
    <p:sldId id="299" r:id="rId2"/>
    <p:sldId id="286" r:id="rId3"/>
    <p:sldId id="265" r:id="rId4"/>
    <p:sldId id="397" r:id="rId5"/>
    <p:sldId id="300" r:id="rId6"/>
    <p:sldId id="402" r:id="rId7"/>
    <p:sldId id="403" r:id="rId8"/>
    <p:sldId id="404" r:id="rId9"/>
    <p:sldId id="400" r:id="rId10"/>
    <p:sldId id="401" r:id="rId11"/>
    <p:sldId id="405" r:id="rId12"/>
    <p:sldId id="379" r:id="rId13"/>
    <p:sldId id="296" r:id="rId14"/>
  </p:sldIdLst>
  <p:sldSz cx="12192000" cy="6858000"/>
  <p:notesSz cx="6858000" cy="9144000"/>
  <p:embeddedFontLst>
    <p:embeddedFont>
      <p:font typeface="Bodoni MT Condensed" panose="02070606080606020203" pitchFamily="18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Tahoma" panose="020B0604030504040204" pitchFamily="34" charset="0"/>
      <p:regular r:id="rId24"/>
      <p:bold r:id="rId25"/>
    </p:embeddedFont>
    <p:embeddedFont>
      <p:font typeface="Uni Ila.Sundaram-06" panose="00000400000000000000" pitchFamily="2" charset="0"/>
      <p:regular r:id="rId26"/>
    </p:embeddedFont>
    <p:embeddedFont>
      <p:font typeface="Uni Ila.Sundaram-08" panose="00000400000000000000" pitchFamily="2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989" autoAdjust="0"/>
  </p:normalViewPr>
  <p:slideViewPr>
    <p:cSldViewPr snapToGrid="0">
      <p:cViewPr varScale="1">
        <p:scale>
          <a:sx n="81" d="100"/>
          <a:sy n="81" d="100"/>
        </p:scale>
        <p:origin x="7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64536-6E57-40F8-830B-324682036A99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7F88E-8F8A-424A-820A-0A5D86048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6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28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813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312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387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194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305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532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450" algn="l" rtl="0"/>
            <a:endParaRPr lang="ta-IN" sz="1800" b="1" i="0" u="none" strike="noStrike" baseline="0" dirty="0">
              <a:solidFill>
                <a:srgbClr val="417CBE"/>
              </a:solidFill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05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418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138" y="427582"/>
            <a:ext cx="8822650" cy="10219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600" b="0" u="sng" baseline="0">
                <a:solidFill>
                  <a:schemeClr val="bg2">
                    <a:lumMod val="9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1pPr>
          </a:lstStyle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உபதேசங்கள்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25486" y="2079171"/>
            <a:ext cx="6691302" cy="32971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7200" baseline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உபதேசம்</a:t>
            </a:r>
            <a:r>
              <a:rPr lang="en-US" dirty="0"/>
              <a:t> </a:t>
            </a:r>
            <a:r>
              <a:rPr lang="en-US" dirty="0" err="1"/>
              <a:t>என்றால்</a:t>
            </a:r>
            <a:r>
              <a:rPr lang="en-US" dirty="0"/>
              <a:t> </a:t>
            </a:r>
            <a:r>
              <a:rPr lang="en-US" dirty="0" err="1"/>
              <a:t>என்ன</a:t>
            </a:r>
            <a:r>
              <a:rPr lang="en-US" dirty="0"/>
              <a:t>?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94137" y="2079172"/>
            <a:ext cx="1772120" cy="32971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0" b="1">
                <a:solidFill>
                  <a:schemeClr val="bg2">
                    <a:lumMod val="90000"/>
                  </a:schemeClr>
                </a:solidFill>
                <a:latin typeface="Bodoni MT Condensed" panose="02070606080606020203" pitchFamily="18" charset="0"/>
              </a:defRPr>
            </a:lvl1pPr>
          </a:lstStyle>
          <a:p>
            <a:pPr lvl="0"/>
            <a:r>
              <a:rPr lang="en-US" dirty="0"/>
              <a:t>99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394137" y="5974905"/>
            <a:ext cx="4627562" cy="45728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0" baseline="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r>
              <a:rPr lang="en-US" dirty="0"/>
              <a:t>YESUDAS SOLOMON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B2B61B9-66EC-45C3-B827-11F5DF4AC893}"/>
              </a:ext>
            </a:extLst>
          </p:cNvPr>
          <p:cNvGrpSpPr/>
          <p:nvPr userDrawn="1"/>
        </p:nvGrpSpPr>
        <p:grpSpPr>
          <a:xfrm>
            <a:off x="9596608" y="284483"/>
            <a:ext cx="2625802" cy="6216969"/>
            <a:chOff x="9596608" y="284483"/>
            <a:chExt cx="2625802" cy="621696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A1530A8-3448-43EE-8AE0-95461D917D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08" y="284483"/>
              <a:ext cx="2625802" cy="61944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5EBA0BA-9796-4804-932B-2E36D4423B40}"/>
                </a:ext>
              </a:extLst>
            </p:cNvPr>
            <p:cNvSpPr txBox="1"/>
            <p:nvPr userDrawn="1"/>
          </p:nvSpPr>
          <p:spPr>
            <a:xfrm>
              <a:off x="10049285" y="6070565"/>
              <a:ext cx="217312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200" dirty="0">
                  <a:solidFill>
                    <a:schemeClr val="bg1"/>
                  </a:solidFill>
                </a:rPr>
                <a:t>BIBLE</a:t>
              </a:r>
              <a:r>
                <a:rPr lang="en-US" sz="2200" baseline="0" dirty="0">
                  <a:solidFill>
                    <a:schemeClr val="bg1"/>
                  </a:solidFill>
                </a:rPr>
                <a:t> MINUTES</a:t>
              </a:r>
              <a:endParaRPr lang="en-US" sz="2200" dirty="0">
                <a:solidFill>
                  <a:schemeClr val="bg1"/>
                </a:solidFill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76AC1A7-4611-48B8-AB5F-A6F6B68236BA}"/>
                </a:ext>
              </a:extLst>
            </p:cNvPr>
            <p:cNvGrpSpPr/>
            <p:nvPr userDrawn="1"/>
          </p:nvGrpSpPr>
          <p:grpSpPr>
            <a:xfrm>
              <a:off x="11307772" y="5549563"/>
              <a:ext cx="878109" cy="363151"/>
              <a:chOff x="441068" y="6333296"/>
              <a:chExt cx="786664" cy="315476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8825E479-1E25-4849-B431-A293C2AD788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1068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F93AD030-2D0B-45EA-8E5B-C6D82A9107E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030" y="6369807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99282992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87329" y="331693"/>
            <a:ext cx="8987300" cy="72422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000">
                <a:solidFill>
                  <a:schemeClr val="bg2">
                    <a:lumMod val="9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1pPr>
          </a:lstStyle>
          <a:p>
            <a:r>
              <a:rPr lang="en-US" dirty="0" err="1"/>
              <a:t>பொருளடக்கம்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87329" y="1523011"/>
            <a:ext cx="8987300" cy="503019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514350" indent="-514350">
              <a:spcAft>
                <a:spcPts val="600"/>
              </a:spcAft>
              <a:buFont typeface="+mj-lt"/>
              <a:buAutoNum type="arabicPeriod"/>
              <a:defRPr sz="3600" baseline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>
              <a:defRPr sz="4000"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2pPr>
            <a:lvl3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3pPr>
            <a:lvl4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4pPr>
            <a:lvl5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5pPr>
          </a:lstStyle>
          <a:p>
            <a:pPr marL="742950" lvl="1" indent="-571500">
              <a:spcAft>
                <a:spcPts val="600"/>
              </a:spcAft>
            </a:pP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மாற் 16:15,16</a:t>
            </a:r>
          </a:p>
          <a:p>
            <a:pPr marL="1200150" lvl="2" indent="-571500">
              <a:spcAft>
                <a:spcPts val="600"/>
              </a:spcAft>
            </a:pPr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உலகமெங்கும் போய், சர்வ சிருஷ்டிக்கும் சுவிசேஷத்தைப் பிரசங்கியுங்கள்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>
              <a:spcAft>
                <a:spcPts val="600"/>
              </a:spcAft>
            </a:pPr>
            <a:r>
              <a:rPr lang="en-US" sz="36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36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28:19,20</a:t>
            </a:r>
          </a:p>
          <a:p>
            <a:pPr marL="1200150" lvl="2" indent="-571500">
              <a:spcAft>
                <a:spcPts val="600"/>
              </a:spcAft>
            </a:pPr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நீங்கள் புறப்பட்டுப்போய், சகல ஜாதிகளையும் சீஷராக்கி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>
              <a:spcAft>
                <a:spcPts val="600"/>
              </a:spcAft>
            </a:pPr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உங்களுக்குக் கட்டளையிட்ட யாவையும் அவர்கள் கைக்கொள்ளும்படி அவர்களுக்கு உபதேசம்பண்ணுங்கள்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78E9671-9AC6-42F3-9388-D57A58762372}"/>
              </a:ext>
            </a:extLst>
          </p:cNvPr>
          <p:cNvGrpSpPr/>
          <p:nvPr userDrawn="1"/>
        </p:nvGrpSpPr>
        <p:grpSpPr>
          <a:xfrm>
            <a:off x="9596608" y="284483"/>
            <a:ext cx="2625802" cy="6216969"/>
            <a:chOff x="9596608" y="284483"/>
            <a:chExt cx="2625802" cy="6216969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AE106EF-C83B-480D-B6AD-7CDB37C40E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08" y="284483"/>
              <a:ext cx="2625802" cy="619448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B5FFDD5-B517-497C-BD81-19135419ED8C}"/>
                </a:ext>
              </a:extLst>
            </p:cNvPr>
            <p:cNvSpPr txBox="1"/>
            <p:nvPr userDrawn="1"/>
          </p:nvSpPr>
          <p:spPr>
            <a:xfrm>
              <a:off x="10049285" y="6070565"/>
              <a:ext cx="217312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200" dirty="0">
                  <a:solidFill>
                    <a:schemeClr val="bg1"/>
                  </a:solidFill>
                </a:rPr>
                <a:t>BIBLE</a:t>
              </a:r>
              <a:r>
                <a:rPr lang="en-US" sz="2200" baseline="0" dirty="0">
                  <a:solidFill>
                    <a:schemeClr val="bg1"/>
                  </a:solidFill>
                </a:rPr>
                <a:t> MINUTES</a:t>
              </a:r>
              <a:endParaRPr lang="en-US" sz="2200" dirty="0">
                <a:solidFill>
                  <a:schemeClr val="bg1"/>
                </a:solidFill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AE4A44A-F04C-4A84-A89D-E0227065F923}"/>
                </a:ext>
              </a:extLst>
            </p:cNvPr>
            <p:cNvGrpSpPr/>
            <p:nvPr userDrawn="1"/>
          </p:nvGrpSpPr>
          <p:grpSpPr>
            <a:xfrm>
              <a:off x="11307772" y="5549563"/>
              <a:ext cx="878109" cy="363151"/>
              <a:chOff x="441068" y="6333296"/>
              <a:chExt cx="786664" cy="315476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1B8F4450-9D68-40EF-BDD2-8810F18E042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1068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69D3D7AF-C1D2-47C5-95B1-24454E2B705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030" y="6369807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53786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2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CFF263A-7997-4FDA-A83F-77C9A8D56D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8847" y="381000"/>
            <a:ext cx="8802240" cy="599802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514350" indent="-514350" algn="ctr">
              <a:buFontTx/>
              <a:buNone/>
              <a:defRPr sz="13800" baseline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2pPr>
            <a:lvl3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3pPr>
            <a:lvl4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4pPr>
            <a:lvl5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5pPr>
          </a:lstStyle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ஒன்று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87C513-89CD-4ED4-8438-CC76E47B70ED}"/>
              </a:ext>
            </a:extLst>
          </p:cNvPr>
          <p:cNvGrpSpPr/>
          <p:nvPr userDrawn="1"/>
        </p:nvGrpSpPr>
        <p:grpSpPr>
          <a:xfrm>
            <a:off x="9596608" y="284483"/>
            <a:ext cx="2625802" cy="6216969"/>
            <a:chOff x="9596608" y="284483"/>
            <a:chExt cx="2625802" cy="621696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25BCD73-66D2-406A-8A79-AAE974D3FE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08" y="284483"/>
              <a:ext cx="2625802" cy="61944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942A4B5-12B2-4954-9C3C-5F6F549879B7}"/>
                </a:ext>
              </a:extLst>
            </p:cNvPr>
            <p:cNvSpPr txBox="1"/>
            <p:nvPr userDrawn="1"/>
          </p:nvSpPr>
          <p:spPr>
            <a:xfrm>
              <a:off x="10049285" y="6070565"/>
              <a:ext cx="217312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200" dirty="0">
                  <a:solidFill>
                    <a:schemeClr val="bg1"/>
                  </a:solidFill>
                </a:rPr>
                <a:t>BIBLE</a:t>
              </a:r>
              <a:r>
                <a:rPr lang="en-US" sz="2200" baseline="0" dirty="0">
                  <a:solidFill>
                    <a:schemeClr val="bg1"/>
                  </a:solidFill>
                </a:rPr>
                <a:t> MINUTES</a:t>
              </a:r>
              <a:endParaRPr lang="en-US" sz="2200" dirty="0">
                <a:solidFill>
                  <a:schemeClr val="bg1"/>
                </a:solidFill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00AB8EEE-C13A-4AC2-9B06-2A365E0AA428}"/>
                </a:ext>
              </a:extLst>
            </p:cNvPr>
            <p:cNvGrpSpPr/>
            <p:nvPr userDrawn="1"/>
          </p:nvGrpSpPr>
          <p:grpSpPr>
            <a:xfrm>
              <a:off x="11307772" y="5549563"/>
              <a:ext cx="878109" cy="363151"/>
              <a:chOff x="441068" y="6333296"/>
              <a:chExt cx="786664" cy="315476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C048CD50-187D-49F0-AD04-2D4390C8C7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1068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D0C0BEA8-9628-45C9-AB75-4BD5AFC8163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030" y="6369807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590207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53340" y="1038722"/>
            <a:ext cx="11202366" cy="2970965"/>
          </a:xfrm>
          <a:prstGeom prst="rect">
            <a:avLst/>
          </a:prstGeom>
          <a:solidFill>
            <a:schemeClr val="accent2">
              <a:lumMod val="60000"/>
              <a:lumOff val="40000"/>
              <a:alpha val="73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0"/>
          <p:cNvSpPr txBox="1">
            <a:spLocks/>
          </p:cNvSpPr>
          <p:nvPr userDrawn="1"/>
        </p:nvSpPr>
        <p:spPr>
          <a:xfrm>
            <a:off x="1001401" y="1334532"/>
            <a:ext cx="9865104" cy="15433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6000" b="1" kern="1200">
                <a:gradFill flip="none" rotWithShape="1"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16200000" scaled="1"/>
                  <a:tileRect/>
                </a:gra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Thank You</a:t>
            </a:r>
          </a:p>
        </p:txBody>
      </p:sp>
      <p:sp>
        <p:nvSpPr>
          <p:cNvPr id="13" name="Subtitle 11"/>
          <p:cNvSpPr txBox="1">
            <a:spLocks/>
          </p:cNvSpPr>
          <p:nvPr userDrawn="1"/>
        </p:nvSpPr>
        <p:spPr>
          <a:xfrm>
            <a:off x="1001401" y="2877891"/>
            <a:ext cx="9865104" cy="823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know more, please watch other related videos from our YouTube channel or Facebook page and feel free to contact us for any further questions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417" y="1261263"/>
            <a:ext cx="4102339" cy="967775"/>
          </a:xfrm>
          <a:prstGeom prst="rect">
            <a:avLst/>
          </a:prstGeom>
        </p:spPr>
      </p:pic>
      <p:grpSp>
        <p:nvGrpSpPr>
          <p:cNvPr id="17" name="Group 16"/>
          <p:cNvGrpSpPr/>
          <p:nvPr userDrawn="1"/>
        </p:nvGrpSpPr>
        <p:grpSpPr>
          <a:xfrm>
            <a:off x="1069801" y="4256844"/>
            <a:ext cx="9724511" cy="1342214"/>
            <a:chOff x="408065" y="4256844"/>
            <a:chExt cx="9724511" cy="1342214"/>
          </a:xfrm>
        </p:grpSpPr>
        <p:sp>
          <p:nvSpPr>
            <p:cNvPr id="6" name="TextBox 5"/>
            <p:cNvSpPr txBox="1"/>
            <p:nvPr userDrawn="1"/>
          </p:nvSpPr>
          <p:spPr>
            <a:xfrm flipH="1">
              <a:off x="3526975" y="4778861"/>
              <a:ext cx="31011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wordofgod@wordofgod.in</a:t>
              </a:r>
            </a:p>
          </p:txBody>
        </p:sp>
        <p:sp>
          <p:nvSpPr>
            <p:cNvPr id="7" name="TextBox 6"/>
            <p:cNvSpPr txBox="1"/>
            <p:nvPr userDrawn="1"/>
          </p:nvSpPr>
          <p:spPr>
            <a:xfrm>
              <a:off x="3526975" y="4256845"/>
              <a:ext cx="23579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Email</a:t>
              </a:r>
            </a:p>
          </p:txBody>
        </p:sp>
        <p:cxnSp>
          <p:nvCxnSpPr>
            <p:cNvPr id="8" name="Straight Connector 7"/>
            <p:cNvCxnSpPr/>
            <p:nvPr userDrawn="1"/>
          </p:nvCxnSpPr>
          <p:spPr>
            <a:xfrm rot="5400000">
              <a:off x="2673234" y="4942179"/>
              <a:ext cx="1311855" cy="190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 userDrawn="1"/>
          </p:nvSpPr>
          <p:spPr>
            <a:xfrm flipH="1">
              <a:off x="6735048" y="4778860"/>
              <a:ext cx="33975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YouTube: Bible Minutes</a:t>
              </a:r>
            </a:p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Facebook:</a:t>
              </a:r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Bible Minutes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735049" y="4256844"/>
              <a:ext cx="23579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Social</a:t>
              </a:r>
            </a:p>
          </p:txBody>
        </p:sp>
        <p:cxnSp>
          <p:nvCxnSpPr>
            <p:cNvPr id="11" name="Straight Connector 10"/>
            <p:cNvCxnSpPr/>
            <p:nvPr userDrawn="1"/>
          </p:nvCxnSpPr>
          <p:spPr>
            <a:xfrm rot="5400000">
              <a:off x="5869273" y="4942179"/>
              <a:ext cx="1311855" cy="190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 userDrawn="1"/>
          </p:nvSpPr>
          <p:spPr>
            <a:xfrm flipH="1">
              <a:off x="408066" y="4778861"/>
              <a:ext cx="23749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+91 90190</a:t>
              </a:r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49070</a:t>
              </a:r>
            </a:p>
            <a:p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+91 76765 05599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408065" y="4256845"/>
              <a:ext cx="26890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By Phone / WhatsApp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A8184B-DA13-4503-890B-5FAFEDD89726}"/>
              </a:ext>
            </a:extLst>
          </p:cNvPr>
          <p:cNvGrpSpPr/>
          <p:nvPr userDrawn="1"/>
        </p:nvGrpSpPr>
        <p:grpSpPr>
          <a:xfrm>
            <a:off x="8482672" y="4275323"/>
            <a:ext cx="899868" cy="363151"/>
            <a:chOff x="470324" y="6333296"/>
            <a:chExt cx="806163" cy="315476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A30BF7-93F6-4A3E-A7CA-30519F1576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324" y="6333296"/>
              <a:ext cx="315476" cy="315476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EBBA7EF-8F06-49E8-9E5C-4A3369EEA0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785" y="6369807"/>
              <a:ext cx="377702" cy="2665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7055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0EC754-C182-418E-8EDA-9845E3A7CE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63"/>
          <a:stretch/>
        </p:blipFill>
        <p:spPr>
          <a:xfrm>
            <a:off x="-1" y="0"/>
            <a:ext cx="1219200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584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6" r:id="rId3"/>
    <p:sldLayoutId id="214748368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800" dirty="0" err="1"/>
              <a:t>வேதாகம</a:t>
            </a:r>
            <a:r>
              <a:rPr lang="en-US" sz="3800" dirty="0"/>
              <a:t> </a:t>
            </a:r>
            <a:r>
              <a:rPr lang="en-US" sz="3800" dirty="0" err="1"/>
              <a:t>உபதேசங்கள்</a:t>
            </a:r>
            <a:r>
              <a:rPr lang="en-US" sz="3800" dirty="0"/>
              <a:t> - Bible Doctrines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a-IN" sz="6000" dirty="0"/>
              <a:t>உபதேசங்களின்</a:t>
            </a:r>
            <a:r>
              <a:rPr lang="en-US" sz="6000" dirty="0"/>
              <a:t> </a:t>
            </a:r>
            <a:r>
              <a:rPr lang="ta-IN" sz="6000" dirty="0"/>
              <a:t>வெவ்வேறு</a:t>
            </a:r>
            <a:r>
              <a:rPr lang="en-US" sz="6000" dirty="0"/>
              <a:t> </a:t>
            </a:r>
            <a:r>
              <a:rPr lang="ta-IN" sz="6000" dirty="0"/>
              <a:t>பெயர்கள்</a:t>
            </a:r>
            <a:endParaRPr lang="en-US" sz="6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394137" y="6092412"/>
            <a:ext cx="4627562" cy="457284"/>
          </a:xfrm>
        </p:spPr>
        <p:txBody>
          <a:bodyPr/>
          <a:lstStyle/>
          <a:p>
            <a:r>
              <a:rPr lang="en-US" sz="2000" dirty="0"/>
              <a:t>YESUDAS SOLOMON</a:t>
            </a:r>
          </a:p>
        </p:txBody>
      </p:sp>
    </p:spTree>
    <p:extLst>
      <p:ext uri="{BB962C8B-B14F-4D97-AF65-F5344CB8AC3E}">
        <p14:creationId xmlns:p14="http://schemas.microsoft.com/office/powerpoint/2010/main" val="3267769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பொருளடக்கம்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err="1"/>
              <a:t>ஆரோக்கியமான</a:t>
            </a:r>
            <a:r>
              <a:rPr lang="en-US" sz="4000" dirty="0"/>
              <a:t> </a:t>
            </a:r>
            <a:r>
              <a:rPr lang="en-US" sz="4000" dirty="0" err="1"/>
              <a:t>உபதேசங்களின்</a:t>
            </a:r>
            <a:r>
              <a:rPr lang="en-US" sz="4000" dirty="0"/>
              <a:t> </a:t>
            </a:r>
            <a:r>
              <a:rPr lang="en-US" sz="4000" dirty="0" err="1"/>
              <a:t>பெயர்கள்</a:t>
            </a:r>
            <a:endParaRPr lang="en-US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err="1"/>
              <a:t>கள்ள</a:t>
            </a:r>
            <a:r>
              <a:rPr lang="en-US" sz="4000" dirty="0"/>
              <a:t> / </a:t>
            </a:r>
            <a:r>
              <a:rPr lang="en-US" sz="4000" dirty="0" err="1"/>
              <a:t>போலியான</a:t>
            </a:r>
            <a:r>
              <a:rPr lang="en-US" sz="4000" dirty="0"/>
              <a:t> </a:t>
            </a:r>
            <a:r>
              <a:rPr lang="en-US" sz="4000" dirty="0" err="1"/>
              <a:t>உபதேசங்களின்</a:t>
            </a:r>
            <a:r>
              <a:rPr lang="en-US" sz="4000" dirty="0"/>
              <a:t> </a:t>
            </a:r>
            <a:r>
              <a:rPr lang="en-US" sz="4000" dirty="0" err="1"/>
              <a:t>பெயர்கள்</a:t>
            </a:r>
            <a:endParaRPr lang="en-US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3962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Bible-Minutes-1080p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96252"/>
            <a:ext cx="12192000" cy="6954252"/>
          </a:xfrm>
        </p:spPr>
      </p:pic>
    </p:spTree>
    <p:extLst>
      <p:ext uri="{BB962C8B-B14F-4D97-AF65-F5344CB8AC3E}">
        <p14:creationId xmlns:p14="http://schemas.microsoft.com/office/powerpoint/2010/main" val="27919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5BF0F4-28F8-49BF-87AF-BB9E8BE4E3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600" dirty="0" err="1"/>
              <a:t>ஆரோக்கியமான</a:t>
            </a:r>
            <a:r>
              <a:rPr lang="en-US" sz="6600" dirty="0"/>
              <a:t> </a:t>
            </a:r>
            <a:r>
              <a:rPr lang="en-US" sz="6600" dirty="0" err="1"/>
              <a:t>உபதேசங்களின்</a:t>
            </a:r>
            <a:r>
              <a:rPr lang="en-US" sz="6600" dirty="0"/>
              <a:t> </a:t>
            </a:r>
            <a:r>
              <a:rPr lang="en-US" sz="6600" dirty="0" err="1"/>
              <a:t>பெயர்கள்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034636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err="1"/>
              <a:t>ஆரோக்கியமான</a:t>
            </a:r>
            <a:r>
              <a:rPr lang="en-US" sz="4000" dirty="0"/>
              <a:t> </a:t>
            </a:r>
            <a:r>
              <a:rPr lang="en-US" sz="4000" dirty="0" err="1"/>
              <a:t>உபதேசங்களின்</a:t>
            </a:r>
            <a:r>
              <a:rPr lang="en-US" sz="4000" dirty="0"/>
              <a:t> </a:t>
            </a:r>
            <a:r>
              <a:rPr lang="en-US" sz="4000" dirty="0" err="1"/>
              <a:t>பெயர்கள்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lvl="1" indent="-74295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கிறிஸ்துவின்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உபதேசம்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- 2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1:9,10</a:t>
            </a:r>
          </a:p>
          <a:p>
            <a:pPr marL="914400" lvl="1" indent="-742950">
              <a:spcAft>
                <a:spcPts val="600"/>
              </a:spcAft>
              <a:buFont typeface="+mj-lt"/>
              <a:buAutoNum type="arabicPeriod"/>
            </a:pP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இரட்சகராகிய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தேவனுடைய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உபதேசம்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தீத்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2:9</a:t>
            </a:r>
          </a:p>
          <a:p>
            <a:pPr marL="914400" lvl="1" indent="-742950">
              <a:spcAft>
                <a:spcPts val="600"/>
              </a:spcAft>
              <a:buFont typeface="+mj-lt"/>
              <a:buAutoNum type="arabicPeriod"/>
            </a:pP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மூல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உபதேசம்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எபி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5:12; 6:1</a:t>
            </a:r>
            <a:endParaRPr lang="en-US" sz="28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914400" lvl="1" indent="-742950">
              <a:spcAft>
                <a:spcPts val="600"/>
              </a:spcAft>
              <a:buFont typeface="+mj-lt"/>
              <a:buAutoNum type="arabicPeriod"/>
            </a:pPr>
            <a:endParaRPr lang="en-US" sz="4400" dirty="0">
              <a:solidFill>
                <a:schemeClr val="bg2">
                  <a:lumMod val="9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3478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err="1"/>
              <a:t>ஆரோக்கியமான</a:t>
            </a:r>
            <a:r>
              <a:rPr lang="en-US" sz="4000" dirty="0"/>
              <a:t> </a:t>
            </a:r>
            <a:r>
              <a:rPr lang="en-US" sz="4000" dirty="0" err="1"/>
              <a:t>உபதேசங்களின்</a:t>
            </a:r>
            <a:r>
              <a:rPr lang="en-US" sz="4000" dirty="0"/>
              <a:t> </a:t>
            </a:r>
            <a:r>
              <a:rPr lang="en-US" sz="4000" dirty="0" err="1"/>
              <a:t>பெயர்கள்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lvl="1" indent="-742950">
              <a:spcAft>
                <a:spcPts val="600"/>
              </a:spcAft>
              <a:buFont typeface="+mj-lt"/>
              <a:buAutoNum type="arabicPeriod" startAt="4"/>
            </a:pP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ஆரோக்கியமான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உபதேசம்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- 1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தீமோ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1:11</a:t>
            </a:r>
          </a:p>
          <a:p>
            <a:pPr marL="914400" lvl="1" indent="-742950">
              <a:spcAft>
                <a:spcPts val="600"/>
              </a:spcAft>
              <a:buFont typeface="+mj-lt"/>
              <a:buAutoNum type="arabicPeriod" startAt="4"/>
            </a:pP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கடினமான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உபதேசம்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6:60</a:t>
            </a:r>
          </a:p>
          <a:p>
            <a:pPr marL="914400" lvl="1" indent="-742950">
              <a:spcAft>
                <a:spcPts val="600"/>
              </a:spcAft>
              <a:buFont typeface="+mj-lt"/>
              <a:buAutoNum type="arabicPeriod" startAt="4"/>
            </a:pP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அப்போஸ்தல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உபதேசம்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2:42</a:t>
            </a:r>
          </a:p>
          <a:p>
            <a:pPr marL="914400" lvl="1" indent="-742950">
              <a:spcAft>
                <a:spcPts val="600"/>
              </a:spcAft>
              <a:buFont typeface="+mj-lt"/>
              <a:buAutoNum type="arabicPeriod" startAt="4"/>
            </a:pP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கர்த்தருடைய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உபதேசம்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13:12</a:t>
            </a:r>
          </a:p>
          <a:p>
            <a:pPr marL="914400" lvl="1" indent="-742950">
              <a:spcAft>
                <a:spcPts val="600"/>
              </a:spcAft>
              <a:buFont typeface="+mj-lt"/>
              <a:buAutoNum type="arabicPeriod" startAt="4"/>
            </a:pP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புதிதான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உபதேசம்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17:19</a:t>
            </a:r>
            <a:endParaRPr lang="en-US" sz="28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914400" lvl="1" indent="-742950">
              <a:spcAft>
                <a:spcPts val="600"/>
              </a:spcAft>
              <a:buFont typeface="+mj-lt"/>
              <a:buAutoNum type="arabicPeriod" startAt="4"/>
            </a:pPr>
            <a:endParaRPr lang="en-US" sz="4400" dirty="0">
              <a:solidFill>
                <a:schemeClr val="bg2">
                  <a:lumMod val="9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6405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err="1"/>
              <a:t>ஆரோக்கியமான</a:t>
            </a:r>
            <a:r>
              <a:rPr lang="en-US" sz="4000" dirty="0"/>
              <a:t> </a:t>
            </a:r>
            <a:r>
              <a:rPr lang="en-US" sz="4000" dirty="0" err="1"/>
              <a:t>உபதேசங்களின்</a:t>
            </a:r>
            <a:r>
              <a:rPr lang="en-US" sz="4000" dirty="0"/>
              <a:t> </a:t>
            </a:r>
            <a:r>
              <a:rPr lang="en-US" sz="4000" dirty="0" err="1"/>
              <a:t>பெயர்கள்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lvl="1" indent="-742950">
              <a:spcAft>
                <a:spcPts val="600"/>
              </a:spcAft>
              <a:buFont typeface="+mj-lt"/>
              <a:buAutoNum type="arabicPeriod" startAt="9"/>
            </a:pP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சிலுவையை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பற்றிய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உபதேசம்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- 1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கொரி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1:18</a:t>
            </a:r>
          </a:p>
          <a:p>
            <a:pPr marL="914400" lvl="1" indent="-742950">
              <a:spcAft>
                <a:spcPts val="600"/>
              </a:spcAft>
              <a:buFont typeface="+mj-lt"/>
              <a:buAutoNum type="arabicPeriod" startAt="9"/>
            </a:pP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ஓப்புரவாக்குதலின்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உபதேசம்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- 2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கொரி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5:19</a:t>
            </a:r>
          </a:p>
          <a:p>
            <a:pPr marL="914400" lvl="1" indent="-742950">
              <a:spcAft>
                <a:spcPts val="600"/>
              </a:spcAft>
              <a:buFont typeface="+mj-lt"/>
              <a:buAutoNum type="arabicPeriod" startAt="9"/>
            </a:pP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யோவானுடைய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உபதேசம்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லூக்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7:29</a:t>
            </a:r>
          </a:p>
          <a:p>
            <a:pPr marL="914400" lvl="1" indent="-742950">
              <a:spcAft>
                <a:spcPts val="600"/>
              </a:spcAft>
              <a:buFont typeface="+mj-lt"/>
              <a:buAutoNum type="arabicPeriod" startAt="9"/>
            </a:pPr>
            <a:endParaRPr lang="en-US" sz="4400" dirty="0">
              <a:solidFill>
                <a:schemeClr val="bg2">
                  <a:lumMod val="9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903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err="1"/>
              <a:t>ஆரோக்கியமான</a:t>
            </a:r>
            <a:r>
              <a:rPr lang="en-US" sz="4000" dirty="0"/>
              <a:t> </a:t>
            </a:r>
            <a:r>
              <a:rPr lang="en-US" sz="4000" dirty="0" err="1"/>
              <a:t>உபதேசங்களின்</a:t>
            </a:r>
            <a:r>
              <a:rPr lang="en-US" sz="4000" dirty="0"/>
              <a:t> </a:t>
            </a:r>
            <a:r>
              <a:rPr lang="en-US" sz="4000" dirty="0" err="1"/>
              <a:t>பெயர்கள்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lvl="1" indent="-742950">
              <a:spcAft>
                <a:spcPts val="600"/>
              </a:spcAft>
              <a:buFont typeface="+mj-lt"/>
              <a:buAutoNum type="arabicPeriod" startAt="12"/>
            </a:pP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பக்திக்கேற்ற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உபதேசம்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- 1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தீமோ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6:3</a:t>
            </a:r>
          </a:p>
          <a:p>
            <a:pPr marL="914400" lvl="1" indent="-742950">
              <a:spcAft>
                <a:spcPts val="600"/>
              </a:spcAft>
              <a:buFont typeface="+mj-lt"/>
              <a:buAutoNum type="arabicPeriod" startAt="12"/>
            </a:pP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நியாயப்பிரமாண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உபதேசம்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2:18; </a:t>
            </a:r>
            <a:r>
              <a:rPr lang="en-US" sz="44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யாத்</a:t>
            </a: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24:12</a:t>
            </a:r>
          </a:p>
          <a:p>
            <a:pPr marL="914400" lvl="1" indent="-742950">
              <a:spcAft>
                <a:spcPts val="600"/>
              </a:spcAft>
              <a:buFont typeface="+mj-lt"/>
              <a:buAutoNum type="arabicPeriod" startAt="12"/>
            </a:pPr>
            <a:endParaRPr lang="en-US" sz="4400" dirty="0">
              <a:solidFill>
                <a:schemeClr val="bg2">
                  <a:lumMod val="9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0995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5BF0F4-28F8-49BF-87AF-BB9E8BE4E3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6600" dirty="0" err="1"/>
              <a:t>கள்ள</a:t>
            </a:r>
            <a:r>
              <a:rPr lang="en-US" sz="6600" dirty="0"/>
              <a:t> / </a:t>
            </a:r>
            <a:r>
              <a:rPr lang="en-US" sz="6600" dirty="0" err="1"/>
              <a:t>போலியான</a:t>
            </a:r>
            <a:r>
              <a:rPr lang="en-US" sz="6600" dirty="0"/>
              <a:t> </a:t>
            </a:r>
            <a:r>
              <a:rPr lang="en-US" sz="6600" dirty="0" err="1"/>
              <a:t>உபதேசங்களின்</a:t>
            </a:r>
            <a:r>
              <a:rPr lang="en-US" sz="6600" dirty="0"/>
              <a:t> </a:t>
            </a:r>
            <a:r>
              <a:rPr lang="en-US" sz="6600" dirty="0" err="1"/>
              <a:t>பெயர்கள்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598041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en-US" sz="4000" dirty="0" err="1"/>
              <a:t>கள்ள</a:t>
            </a:r>
            <a:r>
              <a:rPr lang="en-US" sz="4000" dirty="0"/>
              <a:t>/</a:t>
            </a:r>
            <a:r>
              <a:rPr lang="en-US" sz="4000" dirty="0" err="1"/>
              <a:t>போலியான</a:t>
            </a:r>
            <a:r>
              <a:rPr lang="en-US" sz="4000" dirty="0"/>
              <a:t> </a:t>
            </a:r>
            <a:r>
              <a:rPr lang="en-US" sz="4000" dirty="0" err="1"/>
              <a:t>உபதேசங்களின்</a:t>
            </a:r>
            <a:r>
              <a:rPr lang="en-US" sz="4000" dirty="0"/>
              <a:t> </a:t>
            </a:r>
            <a:r>
              <a:rPr lang="en-US" sz="4000" dirty="0" err="1"/>
              <a:t>பெயர்கள்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lvl="1" indent="-742950">
              <a:spcAft>
                <a:spcPts val="600"/>
              </a:spcAft>
              <a:buFont typeface="+mj-lt"/>
              <a:buAutoNum type="arabicPeriod"/>
            </a:pP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மனுஷருடைய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கற்பனையான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உபதேசம்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15:9</a:t>
            </a:r>
          </a:p>
          <a:p>
            <a:pPr marL="914400" lvl="1" indent="-742950">
              <a:spcAft>
                <a:spcPts val="600"/>
              </a:spcAft>
              <a:buFont typeface="+mj-lt"/>
              <a:buAutoNum type="arabicPeriod"/>
            </a:pP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பரிசேயரின்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உபதேசம்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16:12</a:t>
            </a:r>
          </a:p>
          <a:p>
            <a:pPr marL="914400" lvl="1" indent="-742950">
              <a:spcAft>
                <a:spcPts val="600"/>
              </a:spcAft>
              <a:buFont typeface="+mj-lt"/>
              <a:buAutoNum type="arabicPeriod"/>
            </a:pP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சதுசேயரின்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உபதேசம்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16:12</a:t>
            </a:r>
          </a:p>
          <a:p>
            <a:pPr marL="914400" lvl="1" indent="-742950">
              <a:spcAft>
                <a:spcPts val="600"/>
              </a:spcAft>
              <a:buFont typeface="+mj-lt"/>
              <a:buAutoNum type="arabicPeriod"/>
            </a:pPr>
            <a:endParaRPr lang="en-US" sz="4400" dirty="0">
              <a:solidFill>
                <a:schemeClr val="accent6">
                  <a:lumMod val="20000"/>
                  <a:lumOff val="8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0726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en-US" sz="4000" dirty="0" err="1"/>
              <a:t>கள்ள</a:t>
            </a:r>
            <a:r>
              <a:rPr lang="en-US" sz="4000" dirty="0"/>
              <a:t>/</a:t>
            </a:r>
            <a:r>
              <a:rPr lang="en-US" sz="4000" dirty="0" err="1"/>
              <a:t>போலியான</a:t>
            </a:r>
            <a:r>
              <a:rPr lang="en-US" sz="4000" dirty="0"/>
              <a:t> </a:t>
            </a:r>
            <a:r>
              <a:rPr lang="en-US" sz="4000" dirty="0" err="1"/>
              <a:t>உபதேசங்களின்</a:t>
            </a:r>
            <a:r>
              <a:rPr lang="en-US" sz="4000" dirty="0"/>
              <a:t> </a:t>
            </a:r>
            <a:r>
              <a:rPr lang="en-US" sz="4000" dirty="0" err="1"/>
              <a:t>பெயர்கள்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lvl="1" indent="-742950">
              <a:spcAft>
                <a:spcPts val="600"/>
              </a:spcAft>
              <a:buFont typeface="+mj-lt"/>
              <a:buAutoNum type="arabicPeriod" startAt="4"/>
            </a:pP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வேற்றுமையான </a:t>
            </a: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உபதேசம்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- 1 </a:t>
            </a: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தீமோ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6:3</a:t>
            </a:r>
          </a:p>
          <a:p>
            <a:pPr marL="914400" lvl="1" indent="-742950">
              <a:spcAft>
                <a:spcPts val="600"/>
              </a:spcAft>
              <a:buFont typeface="+mj-lt"/>
              <a:buAutoNum type="arabicPeriod" startAt="4"/>
            </a:pP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பிசாசுகளின்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உபதேசம்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- 1 </a:t>
            </a: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தீமோ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4:1</a:t>
            </a:r>
          </a:p>
          <a:p>
            <a:pPr marL="914400" lvl="1" indent="-742950">
              <a:spcAft>
                <a:spcPts val="600"/>
              </a:spcAft>
              <a:buFont typeface="+mj-lt"/>
              <a:buAutoNum type="arabicPeriod" startAt="4"/>
            </a:pP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தகாத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உபதேசம்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தீத்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1:11</a:t>
            </a:r>
          </a:p>
          <a:p>
            <a:pPr marL="914400" lvl="1" indent="-742950">
              <a:spcAft>
                <a:spcPts val="600"/>
              </a:spcAft>
              <a:buFont typeface="+mj-lt"/>
              <a:buAutoNum type="arabicPeriod" startAt="4"/>
            </a:pPr>
            <a:endParaRPr lang="en-US" sz="4400" dirty="0">
              <a:solidFill>
                <a:schemeClr val="accent6">
                  <a:lumMod val="20000"/>
                  <a:lumOff val="8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0508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ம</a:t>
            </a:r>
            <a:r>
              <a:rPr lang="en-US" dirty="0" err="1"/>
              <a:t>ுடிவுரை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lvl="1" indent="-571500">
              <a:spcAft>
                <a:spcPts val="600"/>
              </a:spcAft>
            </a:pP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உபதேசங்களின்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பெயர்களை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இப்பொழுது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அறிந்துகொண்டிருப்பீர்கள்</a:t>
            </a:r>
            <a:endParaRPr lang="en-US" sz="28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>
              <a:spcAft>
                <a:spcPts val="600"/>
              </a:spcAft>
            </a:pP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இந்த வீடியோ மூலமா கேட்டவைகள் உங்களுக்கு புரிந்திருக்கும் என்று நெனைக்கிறேன்.</a:t>
            </a:r>
          </a:p>
          <a:p>
            <a:pPr marL="742950" lvl="1" indent="-571500">
              <a:spcAft>
                <a:spcPts val="600"/>
              </a:spcAft>
            </a:pP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வேதாகம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உபதேசங்களை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குறித்து மேலும் அறிந்துக்கொள்ள எங்களுடைய மற்ற வீடியோக்களையும் பாருங்கள்.</a:t>
            </a:r>
          </a:p>
          <a:p>
            <a:pPr marL="742950" lvl="1" indent="-571500">
              <a:spcAft>
                <a:spcPts val="600"/>
              </a:spcAft>
            </a:pP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ஏதாவது கேள்விகள் இருந்தால் 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WhatsApp 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அல்லது 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Email 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மூலமாக தொடர்புக்கொள்ளுங்கள்.</a:t>
            </a:r>
          </a:p>
          <a:p>
            <a:pPr marL="742950" lvl="1" indent="-571500">
              <a:spcAft>
                <a:spcPts val="600"/>
              </a:spcAft>
            </a:pP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வேதாகம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உபதேசங்களை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சரியாக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புரிந்துக்கொள்ள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உங்களுக்கு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உதவி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செய்வாராக</a:t>
            </a:r>
            <a:endParaRPr lang="ta-IN" sz="28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3149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6579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3742</TotalTime>
  <Words>211</Words>
  <Application>Microsoft Office PowerPoint</Application>
  <PresentationFormat>Widescreen</PresentationFormat>
  <Paragraphs>49</Paragraphs>
  <Slides>13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Uni Ila.Sundaram-08</vt:lpstr>
      <vt:lpstr>Bodoni MT Condensed</vt:lpstr>
      <vt:lpstr>Calibri</vt:lpstr>
      <vt:lpstr>Tahoma</vt:lpstr>
      <vt:lpstr>Uni Ila.Sundaram-06</vt:lpstr>
      <vt:lpstr>Arial</vt:lpstr>
      <vt:lpstr>Office Theme</vt:lpstr>
      <vt:lpstr>வேதாகம உபதேசங்கள் - Bible Doctrines</vt:lpstr>
      <vt:lpstr>பொருளடக்கம்</vt:lpstr>
      <vt:lpstr>PowerPoint Presentation</vt:lpstr>
      <vt:lpstr>PowerPoint Presentation</vt:lpstr>
      <vt:lpstr>ஆரோக்கியமான உபதேசங்களின் பெயர்கள்</vt:lpstr>
      <vt:lpstr>ஆரோக்கியமான உபதேசங்களின் பெயர்கள்</vt:lpstr>
      <vt:lpstr>ஆரோக்கியமான உபதேசங்களின் பெயர்கள்</vt:lpstr>
      <vt:lpstr>ஆரோக்கியமான உபதேசங்களின் பெயர்கள்</vt:lpstr>
      <vt:lpstr>PowerPoint Presentation</vt:lpstr>
      <vt:lpstr>கள்ள/போலியான உபதேசங்களின் பெயர்கள்</vt:lpstr>
      <vt:lpstr>கள்ள/போலியான உபதேசங்களின் பெயர்கள்</vt:lpstr>
      <vt:lpstr>முடிவுரை</vt:lpstr>
      <vt:lpstr>PowerPoint Presentation</vt:lpstr>
    </vt:vector>
  </TitlesOfParts>
  <Company>Philips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Philips</dc:creator>
  <cp:lastModifiedBy>Yesudas Solomon</cp:lastModifiedBy>
  <cp:revision>642</cp:revision>
  <dcterms:created xsi:type="dcterms:W3CDTF">2018-03-04T05:18:39Z</dcterms:created>
  <dcterms:modified xsi:type="dcterms:W3CDTF">2021-03-26T00:06:42Z</dcterms:modified>
</cp:coreProperties>
</file>