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66" r:id="rId3"/>
    <p:sldId id="271" r:id="rId4"/>
    <p:sldId id="267" r:id="rId5"/>
    <p:sldId id="273" r:id="rId6"/>
    <p:sldId id="268" r:id="rId7"/>
    <p:sldId id="269" r:id="rId8"/>
    <p:sldId id="272" r:id="rId9"/>
    <p:sldId id="270" r:id="rId10"/>
    <p:sldId id="265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ABD9E9-7E10-4647-BF4E-E206B44935BB}" v="10" dt="2021-08-10T03:58:15.759"/>
    <p1510:client id="{188F9FA7-0416-4DE3-AC04-FC97ED5AC8E8}" v="43" dt="2021-08-12T03:28:28.289"/>
    <p1510:client id="{3A2E582C-0D68-4858-9CFE-EECF32994729}" v="1730" dt="2021-08-09T05:46:24.293"/>
    <p1510:client id="{5D16E942-1583-4E12-95CA-4FCB40593D7C}" v="458" dt="2021-08-10T03:32:48.907"/>
    <p1510:client id="{E8A6CBAD-AB1F-4EDB-9561-1D76A401ED1B}" v="4" dt="2021-08-09T05:48:56.437"/>
    <p1510:client id="{F8835F79-36C4-4E76-99BF-94E6FA2DF729}" v="1066" dt="2021-08-10T03:52:51.8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esudas Solomon" userId="b2fc119f32a226c7" providerId="LiveId" clId="{5A671AB5-177D-4ABE-A78A-D48CDACD66C5}"/>
    <pc:docChg chg="addSld delSld">
      <pc:chgData name="Yesudas Solomon" userId="b2fc119f32a226c7" providerId="LiveId" clId="{5A671AB5-177D-4ABE-A78A-D48CDACD66C5}" dt="2021-08-10T03:03:32.235" v="7" actId="680"/>
      <pc:docMkLst>
        <pc:docMk/>
      </pc:docMkLst>
      <pc:sldChg chg="new">
        <pc:chgData name="Yesudas Solomon" userId="b2fc119f32a226c7" providerId="LiveId" clId="{5A671AB5-177D-4ABE-A78A-D48CDACD66C5}" dt="2021-08-10T03:03:32.235" v="7" actId="680"/>
        <pc:sldMkLst>
          <pc:docMk/>
          <pc:sldMk cId="3303053406" sldId="266"/>
        </pc:sldMkLst>
      </pc:sldChg>
      <pc:sldChg chg="del">
        <pc:chgData name="Yesudas Solomon" userId="b2fc119f32a226c7" providerId="LiveId" clId="{5A671AB5-177D-4ABE-A78A-D48CDACD66C5}" dt="2021-08-10T03:03:22.187" v="0" actId="47"/>
        <pc:sldMkLst>
          <pc:docMk/>
          <pc:sldMk cId="2948202023" sldId="271"/>
        </pc:sldMkLst>
      </pc:sldChg>
      <pc:sldChg chg="del">
        <pc:chgData name="Yesudas Solomon" userId="b2fc119f32a226c7" providerId="LiveId" clId="{5A671AB5-177D-4ABE-A78A-D48CDACD66C5}" dt="2021-08-10T03:03:22.691" v="1" actId="47"/>
        <pc:sldMkLst>
          <pc:docMk/>
          <pc:sldMk cId="743621362" sldId="272"/>
        </pc:sldMkLst>
      </pc:sldChg>
      <pc:sldChg chg="del">
        <pc:chgData name="Yesudas Solomon" userId="b2fc119f32a226c7" providerId="LiveId" clId="{5A671AB5-177D-4ABE-A78A-D48CDACD66C5}" dt="2021-08-10T03:03:23.123" v="2" actId="47"/>
        <pc:sldMkLst>
          <pc:docMk/>
          <pc:sldMk cId="4042525373" sldId="273"/>
        </pc:sldMkLst>
      </pc:sldChg>
      <pc:sldChg chg="del">
        <pc:chgData name="Yesudas Solomon" userId="b2fc119f32a226c7" providerId="LiveId" clId="{5A671AB5-177D-4ABE-A78A-D48CDACD66C5}" dt="2021-08-10T03:03:23.529" v="3" actId="47"/>
        <pc:sldMkLst>
          <pc:docMk/>
          <pc:sldMk cId="993959502" sldId="274"/>
        </pc:sldMkLst>
      </pc:sldChg>
      <pc:sldChg chg="del">
        <pc:chgData name="Yesudas Solomon" userId="b2fc119f32a226c7" providerId="LiveId" clId="{5A671AB5-177D-4ABE-A78A-D48CDACD66C5}" dt="2021-08-10T03:03:23.953" v="4" actId="47"/>
        <pc:sldMkLst>
          <pc:docMk/>
          <pc:sldMk cId="3009518684" sldId="275"/>
        </pc:sldMkLst>
      </pc:sldChg>
      <pc:sldChg chg="del">
        <pc:chgData name="Yesudas Solomon" userId="b2fc119f32a226c7" providerId="LiveId" clId="{5A671AB5-177D-4ABE-A78A-D48CDACD66C5}" dt="2021-08-10T03:03:24.349" v="5" actId="47"/>
        <pc:sldMkLst>
          <pc:docMk/>
          <pc:sldMk cId="2020460009" sldId="276"/>
        </pc:sldMkLst>
      </pc:sldChg>
      <pc:sldChg chg="del">
        <pc:chgData name="Yesudas Solomon" userId="b2fc119f32a226c7" providerId="LiveId" clId="{5A671AB5-177D-4ABE-A78A-D48CDACD66C5}" dt="2021-08-10T03:03:25.536" v="6" actId="47"/>
        <pc:sldMkLst>
          <pc:docMk/>
          <pc:sldMk cId="728514066" sldId="277"/>
        </pc:sldMkLst>
      </pc:sldChg>
    </pc:docChg>
  </pc:docChgLst>
  <pc:docChgLst>
    <pc:chgData name="Yesudas Solomon" userId="b2fc119f32a226c7" providerId="Windows Live" clId="Web-{5D16E942-1583-4E12-95CA-4FCB40593D7C}"/>
    <pc:docChg chg="addSld delSld modSld">
      <pc:chgData name="Yesudas Solomon" userId="b2fc119f32a226c7" providerId="Windows Live" clId="Web-{5D16E942-1583-4E12-95CA-4FCB40593D7C}" dt="2021-08-10T03:32:48.907" v="291"/>
      <pc:docMkLst>
        <pc:docMk/>
      </pc:docMkLst>
      <pc:sldChg chg="modSp">
        <pc:chgData name="Yesudas Solomon" userId="b2fc119f32a226c7" providerId="Windows Live" clId="Web-{5D16E942-1583-4E12-95CA-4FCB40593D7C}" dt="2021-08-10T03:06:23.714" v="33" actId="20577"/>
        <pc:sldMkLst>
          <pc:docMk/>
          <pc:sldMk cId="109857222" sldId="256"/>
        </pc:sldMkLst>
        <pc:spChg chg="mod">
          <ac:chgData name="Yesudas Solomon" userId="b2fc119f32a226c7" providerId="Windows Live" clId="Web-{5D16E942-1583-4E12-95CA-4FCB40593D7C}" dt="2021-08-10T03:06:23.714" v="33" actId="20577"/>
          <ac:spMkLst>
            <pc:docMk/>
            <pc:sldMk cId="109857222" sldId="256"/>
            <ac:spMk id="2" creationId="{00000000-0000-0000-0000-000000000000}"/>
          </ac:spMkLst>
        </pc:spChg>
      </pc:sldChg>
      <pc:sldChg chg="addSp delSp modSp mod setBg">
        <pc:chgData name="Yesudas Solomon" userId="b2fc119f32a226c7" providerId="Windows Live" clId="Web-{5D16E942-1583-4E12-95CA-4FCB40593D7C}" dt="2021-08-10T03:17:10.026" v="87"/>
        <pc:sldMkLst>
          <pc:docMk/>
          <pc:sldMk cId="3303053406" sldId="266"/>
        </pc:sldMkLst>
        <pc:spChg chg="del">
          <ac:chgData name="Yesudas Solomon" userId="b2fc119f32a226c7" providerId="Windows Live" clId="Web-{5D16E942-1583-4E12-95CA-4FCB40593D7C}" dt="2021-08-10T03:09:09.999" v="34"/>
          <ac:spMkLst>
            <pc:docMk/>
            <pc:sldMk cId="3303053406" sldId="266"/>
            <ac:spMk id="2" creationId="{C2C04689-0654-4CFB-A1FB-4462F9ADECEB}"/>
          </ac:spMkLst>
        </pc:spChg>
        <pc:spChg chg="del mod ord">
          <ac:chgData name="Yesudas Solomon" userId="b2fc119f32a226c7" providerId="Windows Live" clId="Web-{5D16E942-1583-4E12-95CA-4FCB40593D7C}" dt="2021-08-10T03:11:46.190" v="53"/>
          <ac:spMkLst>
            <pc:docMk/>
            <pc:sldMk cId="3303053406" sldId="266"/>
            <ac:spMk id="3" creationId="{224F8C53-09FE-41FC-AD91-ABD2D47E58A8}"/>
          </ac:spMkLst>
        </pc:spChg>
        <pc:spChg chg="add del">
          <ac:chgData name="Yesudas Solomon" userId="b2fc119f32a226c7" providerId="Windows Live" clId="Web-{5D16E942-1583-4E12-95CA-4FCB40593D7C}" dt="2021-08-10T03:10:19.985" v="46"/>
          <ac:spMkLst>
            <pc:docMk/>
            <pc:sldMk cId="3303053406" sldId="266"/>
            <ac:spMk id="6" creationId="{23E547B5-89CF-4EC0-96DE-25771AED0799}"/>
          </ac:spMkLst>
        </pc:spChg>
        <pc:spChg chg="add del">
          <ac:chgData name="Yesudas Solomon" userId="b2fc119f32a226c7" providerId="Windows Live" clId="Web-{5D16E942-1583-4E12-95CA-4FCB40593D7C}" dt="2021-08-10T03:10:25.970" v="48"/>
          <ac:spMkLst>
            <pc:docMk/>
            <pc:sldMk cId="3303053406" sldId="266"/>
            <ac:spMk id="7" creationId="{79BB35BC-D5C2-4C8B-A22A-A71E6191913B}"/>
          </ac:spMkLst>
        </pc:spChg>
        <pc:spChg chg="add del">
          <ac:chgData name="Yesudas Solomon" userId="b2fc119f32a226c7" providerId="Windows Live" clId="Web-{5D16E942-1583-4E12-95CA-4FCB40593D7C}" dt="2021-08-10T03:10:59.908" v="50"/>
          <ac:spMkLst>
            <pc:docMk/>
            <pc:sldMk cId="3303053406" sldId="266"/>
            <ac:spMk id="8" creationId="{99192C51-B764-4A9B-9587-5EF8B628B8D9}"/>
          </ac:spMkLst>
        </pc:spChg>
        <pc:spChg chg="add del">
          <ac:chgData name="Yesudas Solomon" userId="b2fc119f32a226c7" providerId="Windows Live" clId="Web-{5D16E942-1583-4E12-95CA-4FCB40593D7C}" dt="2021-08-10T03:10:12.719" v="44"/>
          <ac:spMkLst>
            <pc:docMk/>
            <pc:sldMk cId="3303053406" sldId="266"/>
            <ac:spMk id="9" creationId="{D009D6D5-DAC2-4A8B-A17A-E206B9012D09}"/>
          </ac:spMkLst>
        </pc:spChg>
        <pc:spChg chg="add del">
          <ac:chgData name="Yesudas Solomon" userId="b2fc119f32a226c7" providerId="Windows Live" clId="Web-{5D16E942-1583-4E12-95CA-4FCB40593D7C}" dt="2021-08-10T03:16:18.493" v="84"/>
          <ac:spMkLst>
            <pc:docMk/>
            <pc:sldMk cId="3303053406" sldId="266"/>
            <ac:spMk id="10" creationId="{2EB492CD-616E-47F8-933B-5E2D952A0593}"/>
          </ac:spMkLst>
        </pc:spChg>
        <pc:spChg chg="add del">
          <ac:chgData name="Yesudas Solomon" userId="b2fc119f32a226c7" providerId="Windows Live" clId="Web-{5D16E942-1583-4E12-95CA-4FCB40593D7C}" dt="2021-08-10T03:10:19.985" v="46"/>
          <ac:spMkLst>
            <pc:docMk/>
            <pc:sldMk cId="3303053406" sldId="266"/>
            <ac:spMk id="11" creationId="{3F0B8CEB-8279-4E5E-A0CE-1FC9F71736F2}"/>
          </ac:spMkLst>
        </pc:spChg>
        <pc:spChg chg="add del">
          <ac:chgData name="Yesudas Solomon" userId="b2fc119f32a226c7" providerId="Windows Live" clId="Web-{5D16E942-1583-4E12-95CA-4FCB40593D7C}" dt="2021-08-10T03:16:18.493" v="84"/>
          <ac:spMkLst>
            <pc:docMk/>
            <pc:sldMk cId="3303053406" sldId="266"/>
            <ac:spMk id="12" creationId="{59383CF9-23B5-4335-9B21-1791C4CF1C75}"/>
          </ac:spMkLst>
        </pc:spChg>
        <pc:spChg chg="add del">
          <ac:chgData name="Yesudas Solomon" userId="b2fc119f32a226c7" providerId="Windows Live" clId="Web-{5D16E942-1583-4E12-95CA-4FCB40593D7C}" dt="2021-08-10T03:16:18.493" v="84"/>
          <ac:spMkLst>
            <pc:docMk/>
            <pc:sldMk cId="3303053406" sldId="266"/>
            <ac:spMk id="13" creationId="{0007FE00-9498-4706-B255-6437B0252C02}"/>
          </ac:spMkLst>
        </pc:spChg>
        <pc:spChg chg="add">
          <ac:chgData name="Yesudas Solomon" userId="b2fc119f32a226c7" providerId="Windows Live" clId="Web-{5D16E942-1583-4E12-95CA-4FCB40593D7C}" dt="2021-08-10T03:16:18.493" v="84"/>
          <ac:spMkLst>
            <pc:docMk/>
            <pc:sldMk cId="3303053406" sldId="266"/>
            <ac:spMk id="17" creationId="{1CD81A2A-6ED4-4EF4-A14C-912D31E14800}"/>
          </ac:spMkLst>
        </pc:spChg>
        <pc:spChg chg="add">
          <ac:chgData name="Yesudas Solomon" userId="b2fc119f32a226c7" providerId="Windows Live" clId="Web-{5D16E942-1583-4E12-95CA-4FCB40593D7C}" dt="2021-08-10T03:16:18.493" v="84"/>
          <ac:spMkLst>
            <pc:docMk/>
            <pc:sldMk cId="3303053406" sldId="266"/>
            <ac:spMk id="22" creationId="{1661932C-CA15-4E17-B115-FAE7CBEE4789}"/>
          </ac:spMkLst>
        </pc:spChg>
        <pc:spChg chg="add">
          <ac:chgData name="Yesudas Solomon" userId="b2fc119f32a226c7" providerId="Windows Live" clId="Web-{5D16E942-1583-4E12-95CA-4FCB40593D7C}" dt="2021-08-10T03:16:18.493" v="84"/>
          <ac:spMkLst>
            <pc:docMk/>
            <pc:sldMk cId="3303053406" sldId="266"/>
            <ac:spMk id="24" creationId="{8590ADD5-9383-4D3D-9047-3DA2593CCB5D}"/>
          </ac:spMkLst>
        </pc:spChg>
        <pc:spChg chg="add">
          <ac:chgData name="Yesudas Solomon" userId="b2fc119f32a226c7" providerId="Windows Live" clId="Web-{5D16E942-1583-4E12-95CA-4FCB40593D7C}" dt="2021-08-10T03:16:18.493" v="84"/>
          <ac:spMkLst>
            <pc:docMk/>
            <pc:sldMk cId="3303053406" sldId="266"/>
            <ac:spMk id="26" creationId="{DABE3E45-88CF-45D8-8D40-C773324D93F6}"/>
          </ac:spMkLst>
        </pc:spChg>
        <pc:spChg chg="add">
          <ac:chgData name="Yesudas Solomon" userId="b2fc119f32a226c7" providerId="Windows Live" clId="Web-{5D16E942-1583-4E12-95CA-4FCB40593D7C}" dt="2021-08-10T03:16:18.493" v="84"/>
          <ac:spMkLst>
            <pc:docMk/>
            <pc:sldMk cId="3303053406" sldId="266"/>
            <ac:spMk id="30" creationId="{B91ECDA9-56DC-4270-8F33-01C5637B8CEB}"/>
          </ac:spMkLst>
        </pc:spChg>
        <pc:spChg chg="add">
          <ac:chgData name="Yesudas Solomon" userId="b2fc119f32a226c7" providerId="Windows Live" clId="Web-{5D16E942-1583-4E12-95CA-4FCB40593D7C}" dt="2021-08-10T03:16:18.493" v="84"/>
          <ac:spMkLst>
            <pc:docMk/>
            <pc:sldMk cId="3303053406" sldId="266"/>
            <ac:spMk id="32" creationId="{75F47824-961D-465D-84F9-EAE11BC6173B}"/>
          </ac:spMkLst>
        </pc:spChg>
        <pc:spChg chg="add">
          <ac:chgData name="Yesudas Solomon" userId="b2fc119f32a226c7" providerId="Windows Live" clId="Web-{5D16E942-1583-4E12-95CA-4FCB40593D7C}" dt="2021-08-10T03:16:18.493" v="84"/>
          <ac:spMkLst>
            <pc:docMk/>
            <pc:sldMk cId="3303053406" sldId="266"/>
            <ac:spMk id="34" creationId="{FEC9DA3E-C1D7-472D-B7C0-F71AE41FBA23}"/>
          </ac:spMkLst>
        </pc:spChg>
        <pc:graphicFrameChg chg="add mod modGraphic">
          <ac:chgData name="Yesudas Solomon" userId="b2fc119f32a226c7" providerId="Windows Live" clId="Web-{5D16E942-1583-4E12-95CA-4FCB40593D7C}" dt="2021-08-10T03:17:10.026" v="87"/>
          <ac:graphicFrameMkLst>
            <pc:docMk/>
            <pc:sldMk cId="3303053406" sldId="266"/>
            <ac:graphicFrameMk id="15" creationId="{17129544-4033-4726-9136-B87D4C9749B5}"/>
          </ac:graphicFrameMkLst>
        </pc:graphicFrameChg>
        <pc:picChg chg="add mod">
          <ac:chgData name="Yesudas Solomon" userId="b2fc119f32a226c7" providerId="Windows Live" clId="Web-{5D16E942-1583-4E12-95CA-4FCB40593D7C}" dt="2021-08-10T03:16:18.493" v="84"/>
          <ac:picMkLst>
            <pc:docMk/>
            <pc:sldMk cId="3303053406" sldId="266"/>
            <ac:picMk id="4" creationId="{EDB945B8-466D-46D6-912C-F26154D91F87}"/>
          </ac:picMkLst>
        </pc:picChg>
        <pc:cxnChg chg="add del">
          <ac:chgData name="Yesudas Solomon" userId="b2fc119f32a226c7" providerId="Windows Live" clId="Web-{5D16E942-1583-4E12-95CA-4FCB40593D7C}" dt="2021-08-10T03:16:18.150" v="83"/>
          <ac:cxnSpMkLst>
            <pc:docMk/>
            <pc:sldMk cId="3303053406" sldId="266"/>
            <ac:cxnSpMk id="20" creationId="{A7F400EE-A8A5-48AF-B4D6-291B52C6F0B0}"/>
          </ac:cxnSpMkLst>
        </pc:cxnChg>
        <pc:cxnChg chg="add">
          <ac:chgData name="Yesudas Solomon" userId="b2fc119f32a226c7" providerId="Windows Live" clId="Web-{5D16E942-1583-4E12-95CA-4FCB40593D7C}" dt="2021-08-10T03:16:18.493" v="84"/>
          <ac:cxnSpMkLst>
            <pc:docMk/>
            <pc:sldMk cId="3303053406" sldId="266"/>
            <ac:cxnSpMk id="28" creationId="{49CD1692-827B-4C8D-B4A1-134FD04CF45C}"/>
          </ac:cxnSpMkLst>
        </pc:cxnChg>
      </pc:sldChg>
      <pc:sldChg chg="add del replId">
        <pc:chgData name="Yesudas Solomon" userId="b2fc119f32a226c7" providerId="Windows Live" clId="Web-{5D16E942-1583-4E12-95CA-4FCB40593D7C}" dt="2021-08-10T03:17:33.698" v="88"/>
        <pc:sldMkLst>
          <pc:docMk/>
          <pc:sldMk cId="2830465350" sldId="267"/>
        </pc:sldMkLst>
      </pc:sldChg>
      <pc:sldChg chg="addSp delSp modSp new mod setBg">
        <pc:chgData name="Yesudas Solomon" userId="b2fc119f32a226c7" providerId="Windows Live" clId="Web-{5D16E942-1583-4E12-95CA-4FCB40593D7C}" dt="2021-08-10T03:27:07.118" v="188"/>
        <pc:sldMkLst>
          <pc:docMk/>
          <pc:sldMk cId="3329852848" sldId="267"/>
        </pc:sldMkLst>
        <pc:spChg chg="del mod">
          <ac:chgData name="Yesudas Solomon" userId="b2fc119f32a226c7" providerId="Windows Live" clId="Web-{5D16E942-1583-4E12-95CA-4FCB40593D7C}" dt="2021-08-10T03:26:19.289" v="181"/>
          <ac:spMkLst>
            <pc:docMk/>
            <pc:sldMk cId="3329852848" sldId="267"/>
            <ac:spMk id="2" creationId="{63663722-C3D8-449D-B98B-ACA94F0540FA}"/>
          </ac:spMkLst>
        </pc:spChg>
        <pc:spChg chg="add del mod">
          <ac:chgData name="Yesudas Solomon" userId="b2fc119f32a226c7" providerId="Windows Live" clId="Web-{5D16E942-1583-4E12-95CA-4FCB40593D7C}" dt="2021-08-10T03:24:25.505" v="171"/>
          <ac:spMkLst>
            <pc:docMk/>
            <pc:sldMk cId="3329852848" sldId="267"/>
            <ac:spMk id="3" creationId="{CAD3DA49-E25A-401E-99A6-EB3F1A87126A}"/>
          </ac:spMkLst>
        </pc:spChg>
        <pc:spChg chg="add del">
          <ac:chgData name="Yesudas Solomon" userId="b2fc119f32a226c7" providerId="Windows Live" clId="Web-{5D16E942-1583-4E12-95CA-4FCB40593D7C}" dt="2021-08-10T03:25:41.819" v="175"/>
          <ac:spMkLst>
            <pc:docMk/>
            <pc:sldMk cId="3329852848" sldId="267"/>
            <ac:spMk id="6" creationId="{9DBC8166-481C-4473-95F5-9A5B9073B7F1}"/>
          </ac:spMkLst>
        </pc:spChg>
        <pc:spChg chg="add del">
          <ac:chgData name="Yesudas Solomon" userId="b2fc119f32a226c7" providerId="Windows Live" clId="Web-{5D16E942-1583-4E12-95CA-4FCB40593D7C}" dt="2021-08-10T03:25:41.819" v="175"/>
          <ac:spMkLst>
            <pc:docMk/>
            <pc:sldMk cId="3329852848" sldId="267"/>
            <ac:spMk id="7" creationId="{A5A5CE6E-90AF-4D43-A014-1F9EC83EB93D}"/>
          </ac:spMkLst>
        </pc:spChg>
        <pc:spChg chg="add del">
          <ac:chgData name="Yesudas Solomon" userId="b2fc119f32a226c7" providerId="Windows Live" clId="Web-{5D16E942-1583-4E12-95CA-4FCB40593D7C}" dt="2021-08-10T03:24:25.474" v="170"/>
          <ac:spMkLst>
            <pc:docMk/>
            <pc:sldMk cId="3329852848" sldId="267"/>
            <ac:spMk id="9" creationId="{A1F6BF70-C7D1-4AF9-8DB4-BEEB8A9C3529}"/>
          </ac:spMkLst>
        </pc:spChg>
        <pc:spChg chg="add del">
          <ac:chgData name="Yesudas Solomon" userId="b2fc119f32a226c7" providerId="Windows Live" clId="Web-{5D16E942-1583-4E12-95CA-4FCB40593D7C}" dt="2021-08-10T03:24:25.474" v="170"/>
          <ac:spMkLst>
            <pc:docMk/>
            <pc:sldMk cId="3329852848" sldId="267"/>
            <ac:spMk id="15" creationId="{2C1BBA94-3F40-40AA-8BB9-E69E25E537C1}"/>
          </ac:spMkLst>
        </pc:spChg>
        <pc:spChg chg="add del">
          <ac:chgData name="Yesudas Solomon" userId="b2fc119f32a226c7" providerId="Windows Live" clId="Web-{5D16E942-1583-4E12-95CA-4FCB40593D7C}" dt="2021-08-10T03:27:07.118" v="188"/>
          <ac:spMkLst>
            <pc:docMk/>
            <pc:sldMk cId="3329852848" sldId="267"/>
            <ac:spMk id="22" creationId="{460B0EFB-53ED-4F35-B05D-F658EA021C65}"/>
          </ac:spMkLst>
        </pc:spChg>
        <pc:spChg chg="add del">
          <ac:chgData name="Yesudas Solomon" userId="b2fc119f32a226c7" providerId="Windows Live" clId="Web-{5D16E942-1583-4E12-95CA-4FCB40593D7C}" dt="2021-08-10T03:27:07.118" v="188"/>
          <ac:spMkLst>
            <pc:docMk/>
            <pc:sldMk cId="3329852848" sldId="267"/>
            <ac:spMk id="23" creationId="{835EF3DD-7D43-4A27-8967-A92FD8CC9365}"/>
          </ac:spMkLst>
        </pc:spChg>
        <pc:spChg chg="add del">
          <ac:chgData name="Yesudas Solomon" userId="b2fc119f32a226c7" providerId="Windows Live" clId="Web-{5D16E942-1583-4E12-95CA-4FCB40593D7C}" dt="2021-08-10T03:25:41.772" v="174"/>
          <ac:spMkLst>
            <pc:docMk/>
            <pc:sldMk cId="3329852848" sldId="267"/>
            <ac:spMk id="25" creationId="{4F7EBAE4-9945-4473-9E34-B2C66EA0F03D}"/>
          </ac:spMkLst>
        </pc:spChg>
        <pc:spChg chg="add">
          <ac:chgData name="Yesudas Solomon" userId="b2fc119f32a226c7" providerId="Windows Live" clId="Web-{5D16E942-1583-4E12-95CA-4FCB40593D7C}" dt="2021-08-10T03:27:07.118" v="188"/>
          <ac:spMkLst>
            <pc:docMk/>
            <pc:sldMk cId="3329852848" sldId="267"/>
            <ac:spMk id="26" creationId="{2EB492CD-616E-47F8-933B-5E2D952A0593}"/>
          </ac:spMkLst>
        </pc:spChg>
        <pc:spChg chg="add del">
          <ac:chgData name="Yesudas Solomon" userId="b2fc119f32a226c7" providerId="Windows Live" clId="Web-{5D16E942-1583-4E12-95CA-4FCB40593D7C}" dt="2021-08-10T03:25:41.772" v="174"/>
          <ac:spMkLst>
            <pc:docMk/>
            <pc:sldMk cId="3329852848" sldId="267"/>
            <ac:spMk id="27" creationId="{70BEB1E7-2F88-40BC-B73D-42E5B6F80BFC}"/>
          </ac:spMkLst>
        </pc:spChg>
        <pc:spChg chg="add del">
          <ac:chgData name="Yesudas Solomon" userId="b2fc119f32a226c7" providerId="Windows Live" clId="Web-{5D16E942-1583-4E12-95CA-4FCB40593D7C}" dt="2021-08-10T03:27:07.024" v="187"/>
          <ac:spMkLst>
            <pc:docMk/>
            <pc:sldMk cId="3329852848" sldId="267"/>
            <ac:spMk id="28" creationId="{7025EFD5-738C-41B9-87FE-0C00E211BD8B}"/>
          </ac:spMkLst>
        </pc:spChg>
        <pc:spChg chg="add del">
          <ac:chgData name="Yesudas Solomon" userId="b2fc119f32a226c7" providerId="Windows Live" clId="Web-{5D16E942-1583-4E12-95CA-4FCB40593D7C}" dt="2021-08-10T03:25:41.772" v="174"/>
          <ac:spMkLst>
            <pc:docMk/>
            <pc:sldMk cId="3329852848" sldId="267"/>
            <ac:spMk id="29" creationId="{A7B99495-F43F-4D80-A44F-2CB4764EB90B}"/>
          </ac:spMkLst>
        </pc:spChg>
        <pc:spChg chg="add del">
          <ac:chgData name="Yesudas Solomon" userId="b2fc119f32a226c7" providerId="Windows Live" clId="Web-{5D16E942-1583-4E12-95CA-4FCB40593D7C}" dt="2021-08-10T03:27:07.024" v="187"/>
          <ac:spMkLst>
            <pc:docMk/>
            <pc:sldMk cId="3329852848" sldId="267"/>
            <ac:spMk id="30" creationId="{835EF3DD-7D43-4A27-8967-A92FD8CC9365}"/>
          </ac:spMkLst>
        </pc:spChg>
        <pc:spChg chg="add">
          <ac:chgData name="Yesudas Solomon" userId="b2fc119f32a226c7" providerId="Windows Live" clId="Web-{5D16E942-1583-4E12-95CA-4FCB40593D7C}" dt="2021-08-10T03:27:07.118" v="188"/>
          <ac:spMkLst>
            <pc:docMk/>
            <pc:sldMk cId="3329852848" sldId="267"/>
            <ac:spMk id="31" creationId="{59383CF9-23B5-4335-9B21-1791C4CF1C75}"/>
          </ac:spMkLst>
        </pc:spChg>
        <pc:spChg chg="add">
          <ac:chgData name="Yesudas Solomon" userId="b2fc119f32a226c7" providerId="Windows Live" clId="Web-{5D16E942-1583-4E12-95CA-4FCB40593D7C}" dt="2021-08-10T03:27:07.118" v="188"/>
          <ac:spMkLst>
            <pc:docMk/>
            <pc:sldMk cId="3329852848" sldId="267"/>
            <ac:spMk id="32" creationId="{0007FE00-9498-4706-B255-6437B0252C02}"/>
          </ac:spMkLst>
        </pc:spChg>
        <pc:grpChg chg="add del">
          <ac:chgData name="Yesudas Solomon" userId="b2fc119f32a226c7" providerId="Windows Live" clId="Web-{5D16E942-1583-4E12-95CA-4FCB40593D7C}" dt="2021-08-10T03:24:25.474" v="170"/>
          <ac:grpSpMkLst>
            <pc:docMk/>
            <pc:sldMk cId="3329852848" sldId="267"/>
            <ac:grpSpMk id="11" creationId="{0C66A8B6-1F6E-4FCC-93B9-B9986B6FD111}"/>
          </ac:grpSpMkLst>
        </pc:grpChg>
        <pc:graphicFrameChg chg="add del">
          <ac:chgData name="Yesudas Solomon" userId="b2fc119f32a226c7" providerId="Windows Live" clId="Web-{5D16E942-1583-4E12-95CA-4FCB40593D7C}" dt="2021-08-10T03:24:25.474" v="170"/>
          <ac:graphicFrameMkLst>
            <pc:docMk/>
            <pc:sldMk cId="3329852848" sldId="267"/>
            <ac:graphicFrameMk id="5" creationId="{CD442E8E-AA45-46AD-A4CE-F0C827D33908}"/>
          </ac:graphicFrameMkLst>
        </pc:graphicFrameChg>
        <pc:graphicFrameChg chg="add mod ord modGraphic">
          <ac:chgData name="Yesudas Solomon" userId="b2fc119f32a226c7" providerId="Windows Live" clId="Web-{5D16E942-1583-4E12-95CA-4FCB40593D7C}" dt="2021-08-10T03:27:07.118" v="188"/>
          <ac:graphicFrameMkLst>
            <pc:docMk/>
            <pc:sldMk cId="3329852848" sldId="267"/>
            <ac:graphicFrameMk id="8" creationId="{92498F70-2773-4DF0-B523-A459BBFDE198}"/>
          </ac:graphicFrameMkLst>
        </pc:graphicFrameChg>
        <pc:picChg chg="add mod ord">
          <ac:chgData name="Yesudas Solomon" userId="b2fc119f32a226c7" providerId="Windows Live" clId="Web-{5D16E942-1583-4E12-95CA-4FCB40593D7C}" dt="2021-08-10T03:27:07.118" v="188"/>
          <ac:picMkLst>
            <pc:docMk/>
            <pc:sldMk cId="3329852848" sldId="267"/>
            <ac:picMk id="20" creationId="{69C24F83-F911-4D1F-96E8-78150C3CEB3A}"/>
          </ac:picMkLst>
        </pc:picChg>
      </pc:sldChg>
      <pc:sldChg chg="addSp delSp modSp new mod setBg">
        <pc:chgData name="Yesudas Solomon" userId="b2fc119f32a226c7" providerId="Windows Live" clId="Web-{5D16E942-1583-4E12-95CA-4FCB40593D7C}" dt="2021-08-10T03:32:48.907" v="291"/>
        <pc:sldMkLst>
          <pc:docMk/>
          <pc:sldMk cId="3729436660" sldId="268"/>
        </pc:sldMkLst>
        <pc:spChg chg="del">
          <ac:chgData name="Yesudas Solomon" userId="b2fc119f32a226c7" providerId="Windows Live" clId="Web-{5D16E942-1583-4E12-95CA-4FCB40593D7C}" dt="2021-08-10T03:29:00.636" v="256"/>
          <ac:spMkLst>
            <pc:docMk/>
            <pc:sldMk cId="3729436660" sldId="268"/>
            <ac:spMk id="2" creationId="{63400660-E42D-4912-9094-8A07F0828363}"/>
          </ac:spMkLst>
        </pc:spChg>
        <pc:spChg chg="mod ord">
          <ac:chgData name="Yesudas Solomon" userId="b2fc119f32a226c7" providerId="Windows Live" clId="Web-{5D16E942-1583-4E12-95CA-4FCB40593D7C}" dt="2021-08-10T03:32:36.298" v="289"/>
          <ac:spMkLst>
            <pc:docMk/>
            <pc:sldMk cId="3729436660" sldId="268"/>
            <ac:spMk id="3" creationId="{3CCD6BAE-566C-4D1C-8DA7-CB78252ADB04}"/>
          </ac:spMkLst>
        </pc:spChg>
        <pc:spChg chg="add del">
          <ac:chgData name="Yesudas Solomon" userId="b2fc119f32a226c7" providerId="Windows Live" clId="Web-{5D16E942-1583-4E12-95CA-4FCB40593D7C}" dt="2021-08-10T03:30:19.060" v="261"/>
          <ac:spMkLst>
            <pc:docMk/>
            <pc:sldMk cId="3729436660" sldId="268"/>
            <ac:spMk id="6" creationId="{362810D9-2C5A-477D-949C-C191895477F3}"/>
          </ac:spMkLst>
        </pc:spChg>
        <pc:spChg chg="add del">
          <ac:chgData name="Yesudas Solomon" userId="b2fc119f32a226c7" providerId="Windows Live" clId="Web-{5D16E942-1583-4E12-95CA-4FCB40593D7C}" dt="2021-08-10T03:32:36.298" v="289"/>
          <ac:spMkLst>
            <pc:docMk/>
            <pc:sldMk cId="3729436660" sldId="268"/>
            <ac:spMk id="7" creationId="{04812C46-200A-4DEB-A05E-3ED6C68C2387}"/>
          </ac:spMkLst>
        </pc:spChg>
        <pc:spChg chg="add del">
          <ac:chgData name="Yesudas Solomon" userId="b2fc119f32a226c7" providerId="Windows Live" clId="Web-{5D16E942-1583-4E12-95CA-4FCB40593D7C}" dt="2021-08-10T03:32:36.298" v="289"/>
          <ac:spMkLst>
            <pc:docMk/>
            <pc:sldMk cId="3729436660" sldId="268"/>
            <ac:spMk id="8" creationId="{D1EA859B-E555-4109-94F3-6700E046E008}"/>
          </ac:spMkLst>
        </pc:spChg>
        <pc:spChg chg="add del">
          <ac:chgData name="Yesudas Solomon" userId="b2fc119f32a226c7" providerId="Windows Live" clId="Web-{5D16E942-1583-4E12-95CA-4FCB40593D7C}" dt="2021-08-10T03:29:59.231" v="259"/>
          <ac:spMkLst>
            <pc:docMk/>
            <pc:sldMk cId="3729436660" sldId="268"/>
            <ac:spMk id="9" creationId="{60E9A6ED-B880-44EA-8D60-C9D3C82CCBD2}"/>
          </ac:spMkLst>
        </pc:spChg>
        <pc:spChg chg="add del">
          <ac:chgData name="Yesudas Solomon" userId="b2fc119f32a226c7" providerId="Windows Live" clId="Web-{5D16E942-1583-4E12-95CA-4FCB40593D7C}" dt="2021-08-10T03:32:18.828" v="278"/>
          <ac:spMkLst>
            <pc:docMk/>
            <pc:sldMk cId="3729436660" sldId="268"/>
            <ac:spMk id="10" creationId="{21ED5FCA-9564-42B4-9F52-2CCED8ED60CA}"/>
          </ac:spMkLst>
        </pc:spChg>
        <pc:spChg chg="add del">
          <ac:chgData name="Yesudas Solomon" userId="b2fc119f32a226c7" providerId="Windows Live" clId="Web-{5D16E942-1583-4E12-95CA-4FCB40593D7C}" dt="2021-08-10T03:30:19.060" v="261"/>
          <ac:spMkLst>
            <pc:docMk/>
            <pc:sldMk cId="3729436660" sldId="268"/>
            <ac:spMk id="11" creationId="{081E4A58-353D-44AE-B2FC-2A74E2E400F7}"/>
          </ac:spMkLst>
        </pc:spChg>
        <pc:spChg chg="add del">
          <ac:chgData name="Yesudas Solomon" userId="b2fc119f32a226c7" providerId="Windows Live" clId="Web-{5D16E942-1583-4E12-95CA-4FCB40593D7C}" dt="2021-08-10T03:32:18.828" v="278"/>
          <ac:spMkLst>
            <pc:docMk/>
            <pc:sldMk cId="3729436660" sldId="268"/>
            <ac:spMk id="12" creationId="{081E4A58-353D-44AE-B2FC-2A74E2E400F7}"/>
          </ac:spMkLst>
        </pc:spChg>
        <pc:spChg chg="add del">
          <ac:chgData name="Yesudas Solomon" userId="b2fc119f32a226c7" providerId="Windows Live" clId="Web-{5D16E942-1583-4E12-95CA-4FCB40593D7C}" dt="2021-08-10T03:31:48.671" v="276"/>
          <ac:spMkLst>
            <pc:docMk/>
            <pc:sldMk cId="3729436660" sldId="268"/>
            <ac:spMk id="13" creationId="{460B0EFB-53ED-4F35-B05D-F658EA021C65}"/>
          </ac:spMkLst>
        </pc:spChg>
        <pc:spChg chg="add del">
          <ac:chgData name="Yesudas Solomon" userId="b2fc119f32a226c7" providerId="Windows Live" clId="Web-{5D16E942-1583-4E12-95CA-4FCB40593D7C}" dt="2021-08-10T03:31:48.671" v="276"/>
          <ac:spMkLst>
            <pc:docMk/>
            <pc:sldMk cId="3729436660" sldId="268"/>
            <ac:spMk id="15" creationId="{835EF3DD-7D43-4A27-8967-A92FD8CC9365}"/>
          </ac:spMkLst>
        </pc:spChg>
        <pc:picChg chg="add mod modCrop">
          <ac:chgData name="Yesudas Solomon" userId="b2fc119f32a226c7" providerId="Windows Live" clId="Web-{5D16E942-1583-4E12-95CA-4FCB40593D7C}" dt="2021-08-10T03:32:48.907" v="291"/>
          <ac:picMkLst>
            <pc:docMk/>
            <pc:sldMk cId="3729436660" sldId="268"/>
            <ac:picMk id="4" creationId="{C2A6C5DF-90AF-4098-9299-D6EFEEA7D2EF}"/>
          </ac:picMkLst>
        </pc:picChg>
      </pc:sldChg>
    </pc:docChg>
  </pc:docChgLst>
  <pc:docChgLst>
    <pc:chgData name="Yesudas Solomon" userId="b2fc119f32a226c7" providerId="Windows Live" clId="Web-{E743020A-0244-4966-A8C9-AA517CD2BE69}"/>
    <pc:docChg chg="addSld delSld modSld sldOrd modMainMaster">
      <pc:chgData name="Yesudas Solomon" userId="b2fc119f32a226c7" providerId="Windows Live" clId="Web-{E743020A-0244-4966-A8C9-AA517CD2BE69}" dt="2021-08-08T12:42:37.949" v="1338"/>
      <pc:docMkLst>
        <pc:docMk/>
      </pc:docMkLst>
      <pc:sldChg chg="addSp delSp modSp modTransition">
        <pc:chgData name="Yesudas Solomon" userId="b2fc119f32a226c7" providerId="Windows Live" clId="Web-{E743020A-0244-4966-A8C9-AA517CD2BE69}" dt="2021-08-08T12:42:37.949" v="1338"/>
        <pc:sldMkLst>
          <pc:docMk/>
          <pc:sldMk cId="109857222" sldId="256"/>
        </pc:sldMkLst>
        <pc:spChg chg="mod">
          <ac:chgData name="Yesudas Solomon" userId="b2fc119f32a226c7" providerId="Windows Live" clId="Web-{E743020A-0244-4966-A8C9-AA517CD2BE69}" dt="2021-08-08T11:25:16.452" v="36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Yesudas Solomon" userId="b2fc119f32a226c7" providerId="Windows Live" clId="Web-{E743020A-0244-4966-A8C9-AA517CD2BE69}" dt="2021-08-08T11:25:38.500" v="44" actId="20577"/>
          <ac:spMkLst>
            <pc:docMk/>
            <pc:sldMk cId="109857222" sldId="256"/>
            <ac:spMk id="3" creationId="{00000000-0000-0000-0000-000000000000}"/>
          </ac:spMkLst>
        </pc:spChg>
        <pc:picChg chg="add del mod ord">
          <ac:chgData name="Yesudas Solomon" userId="b2fc119f32a226c7" providerId="Windows Live" clId="Web-{E743020A-0244-4966-A8C9-AA517CD2BE69}" dt="2021-08-08T11:27:08.552" v="53"/>
          <ac:picMkLst>
            <pc:docMk/>
            <pc:sldMk cId="109857222" sldId="256"/>
            <ac:picMk id="5" creationId="{B7E02B1E-A62F-4B90-94EF-3A1B174BD35F}"/>
          </ac:picMkLst>
        </pc:picChg>
      </pc:sldChg>
      <pc:sldChg chg="addSp delSp modSp mod modTransition setBg setClrOvrMap">
        <pc:chgData name="Yesudas Solomon" userId="b2fc119f32a226c7" providerId="Windows Live" clId="Web-{E743020A-0244-4966-A8C9-AA517CD2BE69}" dt="2021-08-08T12:42:34.089" v="1337"/>
        <pc:sldMkLst>
          <pc:docMk/>
          <pc:sldMk cId="1449129507" sldId="259"/>
        </pc:sldMkLst>
        <pc:spChg chg="mod ord">
          <ac:chgData name="Yesudas Solomon" userId="b2fc119f32a226c7" providerId="Windows Live" clId="Web-{E743020A-0244-4966-A8C9-AA517CD2BE69}" dt="2021-08-08T11:51:37.291" v="507"/>
          <ac:spMkLst>
            <pc:docMk/>
            <pc:sldMk cId="1449129507" sldId="259"/>
            <ac:spMk id="2" creationId="{20F0E777-6B1E-4126-871A-CA1BC861B7B8}"/>
          </ac:spMkLst>
        </pc:spChg>
        <pc:spChg chg="mod ord">
          <ac:chgData name="Yesudas Solomon" userId="b2fc119f32a226c7" providerId="Windows Live" clId="Web-{E743020A-0244-4966-A8C9-AA517CD2BE69}" dt="2021-08-08T11:51:37.291" v="507"/>
          <ac:spMkLst>
            <pc:docMk/>
            <pc:sldMk cId="1449129507" sldId="259"/>
            <ac:spMk id="3" creationId="{51637543-9524-41B8-8898-AC36F4A634D3}"/>
          </ac:spMkLst>
        </pc:spChg>
        <pc:spChg chg="add del">
          <ac:chgData name="Yesudas Solomon" userId="b2fc119f32a226c7" providerId="Windows Live" clId="Web-{E743020A-0244-4966-A8C9-AA517CD2BE69}" dt="2021-08-08T11:51:37.291" v="507"/>
          <ac:spMkLst>
            <pc:docMk/>
            <pc:sldMk cId="1449129507" sldId="259"/>
            <ac:spMk id="8" creationId="{907EF6B7-1338-4443-8C46-6A318D952DFD}"/>
          </ac:spMkLst>
        </pc:spChg>
        <pc:spChg chg="add del">
          <ac:chgData name="Yesudas Solomon" userId="b2fc119f32a226c7" providerId="Windows Live" clId="Web-{E743020A-0244-4966-A8C9-AA517CD2BE69}" dt="2021-08-08T11:51:37.291" v="507"/>
          <ac:spMkLst>
            <pc:docMk/>
            <pc:sldMk cId="1449129507" sldId="259"/>
            <ac:spMk id="10" creationId="{DAAE4CDD-124C-4DCF-9584-B6033B545DD5}"/>
          </ac:spMkLst>
        </pc:spChg>
        <pc:spChg chg="add del">
          <ac:chgData name="Yesudas Solomon" userId="b2fc119f32a226c7" providerId="Windows Live" clId="Web-{E743020A-0244-4966-A8C9-AA517CD2BE69}" dt="2021-08-08T11:51:37.291" v="507"/>
          <ac:spMkLst>
            <pc:docMk/>
            <pc:sldMk cId="1449129507" sldId="259"/>
            <ac:spMk id="12" creationId="{081E4A58-353D-44AE-B2FC-2A74E2E400F7}"/>
          </ac:spMkLst>
        </pc:spChg>
        <pc:spChg chg="add del">
          <ac:chgData name="Yesudas Solomon" userId="b2fc119f32a226c7" providerId="Windows Live" clId="Web-{E743020A-0244-4966-A8C9-AA517CD2BE69}" dt="2021-08-08T11:50:22.506" v="496"/>
          <ac:spMkLst>
            <pc:docMk/>
            <pc:sldMk cId="1449129507" sldId="259"/>
            <ac:spMk id="14" creationId="{9A42C7B2-7BD6-433A-95AB-5AA4F44B5819}"/>
          </ac:spMkLst>
        </pc:spChg>
        <pc:spChg chg="add del">
          <ac:chgData name="Yesudas Solomon" userId="b2fc119f32a226c7" providerId="Windows Live" clId="Web-{E743020A-0244-4966-A8C9-AA517CD2BE69}" dt="2021-08-08T11:50:22.506" v="496"/>
          <ac:spMkLst>
            <pc:docMk/>
            <pc:sldMk cId="1449129507" sldId="259"/>
            <ac:spMk id="15" creationId="{0ADDB668-2CA4-4D2B-9C34-3487CA330BA8}"/>
          </ac:spMkLst>
        </pc:spChg>
        <pc:spChg chg="add del">
          <ac:chgData name="Yesudas Solomon" userId="b2fc119f32a226c7" providerId="Windows Live" clId="Web-{E743020A-0244-4966-A8C9-AA517CD2BE69}" dt="2021-08-08T11:50:22.506" v="496"/>
          <ac:spMkLst>
            <pc:docMk/>
            <pc:sldMk cId="1449129507" sldId="259"/>
            <ac:spMk id="16" creationId="{2568BC19-F052-4108-93E1-6A3D1DEC072F}"/>
          </ac:spMkLst>
        </pc:spChg>
        <pc:spChg chg="add del">
          <ac:chgData name="Yesudas Solomon" userId="b2fc119f32a226c7" providerId="Windows Live" clId="Web-{E743020A-0244-4966-A8C9-AA517CD2BE69}" dt="2021-08-08T11:50:15.005" v="494"/>
          <ac:spMkLst>
            <pc:docMk/>
            <pc:sldMk cId="1449129507" sldId="259"/>
            <ac:spMk id="17" creationId="{2EEE8F11-3582-44B7-9869-F2D26D7DD9D4}"/>
          </ac:spMkLst>
        </pc:spChg>
        <pc:spChg chg="add del">
          <ac:chgData name="Yesudas Solomon" userId="b2fc119f32a226c7" providerId="Windows Live" clId="Web-{E743020A-0244-4966-A8C9-AA517CD2BE69}" dt="2021-08-08T11:50:25.803" v="498"/>
          <ac:spMkLst>
            <pc:docMk/>
            <pc:sldMk cId="1449129507" sldId="259"/>
            <ac:spMk id="18" creationId="{B3684CCF-CEBB-4D8E-A366-95E43D4C790B}"/>
          </ac:spMkLst>
        </pc:spChg>
        <pc:spChg chg="add del">
          <ac:chgData name="Yesudas Solomon" userId="b2fc119f32a226c7" providerId="Windows Live" clId="Web-{E743020A-0244-4966-A8C9-AA517CD2BE69}" dt="2021-08-08T11:50:15.005" v="494"/>
          <ac:spMkLst>
            <pc:docMk/>
            <pc:sldMk cId="1449129507" sldId="259"/>
            <ac:spMk id="19" creationId="{2141F1CC-6A53-4BCF-9127-AABB52E2497E}"/>
          </ac:spMkLst>
        </pc:spChg>
        <pc:spChg chg="add del">
          <ac:chgData name="Yesudas Solomon" userId="b2fc119f32a226c7" providerId="Windows Live" clId="Web-{E743020A-0244-4966-A8C9-AA517CD2BE69}" dt="2021-08-08T11:50:25.803" v="498"/>
          <ac:spMkLst>
            <pc:docMk/>
            <pc:sldMk cId="1449129507" sldId="259"/>
            <ac:spMk id="20" creationId="{70BEB1E7-2F88-40BC-B73D-42E5B6F80BFC}"/>
          </ac:spMkLst>
        </pc:spChg>
        <pc:spChg chg="add del">
          <ac:chgData name="Yesudas Solomon" userId="b2fc119f32a226c7" providerId="Windows Live" clId="Web-{E743020A-0244-4966-A8C9-AA517CD2BE69}" dt="2021-08-08T11:50:15.005" v="494"/>
          <ac:spMkLst>
            <pc:docMk/>
            <pc:sldMk cId="1449129507" sldId="259"/>
            <ac:spMk id="21" creationId="{561B2B49-7142-4CA8-A929-4671548E6A5A}"/>
          </ac:spMkLst>
        </pc:spChg>
        <pc:spChg chg="add del">
          <ac:chgData name="Yesudas Solomon" userId="b2fc119f32a226c7" providerId="Windows Live" clId="Web-{E743020A-0244-4966-A8C9-AA517CD2BE69}" dt="2021-08-08T11:50:29.491" v="500"/>
          <ac:spMkLst>
            <pc:docMk/>
            <pc:sldMk cId="1449129507" sldId="259"/>
            <ac:spMk id="22" creationId="{9A42C7B2-7BD6-433A-95AB-5AA4F44B5819}"/>
          </ac:spMkLst>
        </pc:spChg>
        <pc:spChg chg="add del">
          <ac:chgData name="Yesudas Solomon" userId="b2fc119f32a226c7" providerId="Windows Live" clId="Web-{E743020A-0244-4966-A8C9-AA517CD2BE69}" dt="2021-08-08T11:50:22.506" v="496"/>
          <ac:spMkLst>
            <pc:docMk/>
            <pc:sldMk cId="1449129507" sldId="259"/>
            <ac:spMk id="23" creationId="{D5FD337D-4D6B-4C8B-B6F5-121097E09881}"/>
          </ac:spMkLst>
        </pc:spChg>
        <pc:spChg chg="add del">
          <ac:chgData name="Yesudas Solomon" userId="b2fc119f32a226c7" providerId="Windows Live" clId="Web-{E743020A-0244-4966-A8C9-AA517CD2BE69}" dt="2021-08-08T11:50:29.491" v="500"/>
          <ac:spMkLst>
            <pc:docMk/>
            <pc:sldMk cId="1449129507" sldId="259"/>
            <ac:spMk id="24" creationId="{0ADDB668-2CA4-4D2B-9C34-3487CA330BA8}"/>
          </ac:spMkLst>
        </pc:spChg>
        <pc:spChg chg="add del">
          <ac:chgData name="Yesudas Solomon" userId="b2fc119f32a226c7" providerId="Windows Live" clId="Web-{E743020A-0244-4966-A8C9-AA517CD2BE69}" dt="2021-08-08T11:50:29.491" v="500"/>
          <ac:spMkLst>
            <pc:docMk/>
            <pc:sldMk cId="1449129507" sldId="259"/>
            <ac:spMk id="25" creationId="{2568BC19-F052-4108-93E1-6A3D1DEC072F}"/>
          </ac:spMkLst>
        </pc:spChg>
        <pc:spChg chg="add del">
          <ac:chgData name="Yesudas Solomon" userId="b2fc119f32a226c7" providerId="Windows Live" clId="Web-{E743020A-0244-4966-A8C9-AA517CD2BE69}" dt="2021-08-08T11:50:29.491" v="500"/>
          <ac:spMkLst>
            <pc:docMk/>
            <pc:sldMk cId="1449129507" sldId="259"/>
            <ac:spMk id="26" creationId="{D5FD337D-4D6B-4C8B-B6F5-121097E09881}"/>
          </ac:spMkLst>
        </pc:spChg>
        <pc:spChg chg="add del">
          <ac:chgData name="Yesudas Solomon" userId="b2fc119f32a226c7" providerId="Windows Live" clId="Web-{E743020A-0244-4966-A8C9-AA517CD2BE69}" dt="2021-08-08T11:50:37.413" v="502"/>
          <ac:spMkLst>
            <pc:docMk/>
            <pc:sldMk cId="1449129507" sldId="259"/>
            <ac:spMk id="27" creationId="{AD96FDFD-4E42-4A06-B8B5-768A1DB9C2A9}"/>
          </ac:spMkLst>
        </pc:spChg>
        <pc:spChg chg="add del">
          <ac:chgData name="Yesudas Solomon" userId="b2fc119f32a226c7" providerId="Windows Live" clId="Web-{E743020A-0244-4966-A8C9-AA517CD2BE69}" dt="2021-08-08T11:51:18.853" v="504"/>
          <ac:spMkLst>
            <pc:docMk/>
            <pc:sldMk cId="1449129507" sldId="259"/>
            <ac:spMk id="28" creationId="{B43B9CA2-4B31-4ACD-9A9F-B8E6C6420386}"/>
          </ac:spMkLst>
        </pc:spChg>
        <pc:spChg chg="add del">
          <ac:chgData name="Yesudas Solomon" userId="b2fc119f32a226c7" providerId="Windows Live" clId="Web-{E743020A-0244-4966-A8C9-AA517CD2BE69}" dt="2021-08-08T11:51:18.853" v="504"/>
          <ac:spMkLst>
            <pc:docMk/>
            <pc:sldMk cId="1449129507" sldId="259"/>
            <ac:spMk id="29" creationId="{33F94DB1-BC5D-454D-845C-7BA3A1F46999}"/>
          </ac:spMkLst>
        </pc:spChg>
        <pc:spChg chg="add del">
          <ac:chgData name="Yesudas Solomon" userId="b2fc119f32a226c7" providerId="Windows Live" clId="Web-{E743020A-0244-4966-A8C9-AA517CD2BE69}" dt="2021-08-08T11:51:18.853" v="504"/>
          <ac:spMkLst>
            <pc:docMk/>
            <pc:sldMk cId="1449129507" sldId="259"/>
            <ac:spMk id="30" creationId="{5676B86F-860B-4586-BCAA-C0650C09B7B9}"/>
          </ac:spMkLst>
        </pc:spChg>
        <pc:spChg chg="add del">
          <ac:chgData name="Yesudas Solomon" userId="b2fc119f32a226c7" providerId="Windows Live" clId="Web-{E743020A-0244-4966-A8C9-AA517CD2BE69}" dt="2021-08-08T11:51:18.853" v="504"/>
          <ac:spMkLst>
            <pc:docMk/>
            <pc:sldMk cId="1449129507" sldId="259"/>
            <ac:spMk id="31" creationId="{8C818ED5-2F56-4171-9445-3AA4F4462396}"/>
          </ac:spMkLst>
        </pc:spChg>
        <pc:spChg chg="add del">
          <ac:chgData name="Yesudas Solomon" userId="b2fc119f32a226c7" providerId="Windows Live" clId="Web-{E743020A-0244-4966-A8C9-AA517CD2BE69}" dt="2021-08-08T11:51:18.853" v="504"/>
          <ac:spMkLst>
            <pc:docMk/>
            <pc:sldMk cId="1449129507" sldId="259"/>
            <ac:spMk id="32" creationId="{DE74FCE8-866C-4AFA-B45C-FACE2A6094E4}"/>
          </ac:spMkLst>
        </pc:spChg>
        <pc:spChg chg="add del">
          <ac:chgData name="Yesudas Solomon" userId="b2fc119f32a226c7" providerId="Windows Live" clId="Web-{E743020A-0244-4966-A8C9-AA517CD2BE69}" dt="2021-08-08T11:51:37.276" v="506"/>
          <ac:spMkLst>
            <pc:docMk/>
            <pc:sldMk cId="1449129507" sldId="259"/>
            <ac:spMk id="33" creationId="{B3F59054-3394-4D87-8BD0-A28DCD47F1BC}"/>
          </ac:spMkLst>
        </pc:spChg>
        <pc:spChg chg="add del">
          <ac:chgData name="Yesudas Solomon" userId="b2fc119f32a226c7" providerId="Windows Live" clId="Web-{E743020A-0244-4966-A8C9-AA517CD2BE69}" dt="2021-08-08T11:51:37.276" v="506"/>
          <ac:spMkLst>
            <pc:docMk/>
            <pc:sldMk cId="1449129507" sldId="259"/>
            <ac:spMk id="34" creationId="{2FE0ABA9-CAF1-4816-837D-5F28AAA08E0A}"/>
          </ac:spMkLst>
        </pc:spChg>
        <pc:spChg chg="add del">
          <ac:chgData name="Yesudas Solomon" userId="b2fc119f32a226c7" providerId="Windows Live" clId="Web-{E743020A-0244-4966-A8C9-AA517CD2BE69}" dt="2021-08-08T11:51:37.276" v="506"/>
          <ac:spMkLst>
            <pc:docMk/>
            <pc:sldMk cId="1449129507" sldId="259"/>
            <ac:spMk id="35" creationId="{BC8B9C14-70F0-4F42-85FF-0DD3D5A585A5}"/>
          </ac:spMkLst>
        </pc:spChg>
        <pc:spChg chg="add del">
          <ac:chgData name="Yesudas Solomon" userId="b2fc119f32a226c7" providerId="Windows Live" clId="Web-{E743020A-0244-4966-A8C9-AA517CD2BE69}" dt="2021-08-08T11:51:37.276" v="506"/>
          <ac:spMkLst>
            <pc:docMk/>
            <pc:sldMk cId="1449129507" sldId="259"/>
            <ac:spMk id="36" creationId="{98DE6C44-43F8-4DE4-AB81-66853FFEA09A}"/>
          </ac:spMkLst>
        </pc:spChg>
        <pc:spChg chg="add del">
          <ac:chgData name="Yesudas Solomon" userId="b2fc119f32a226c7" providerId="Windows Live" clId="Web-{E743020A-0244-4966-A8C9-AA517CD2BE69}" dt="2021-08-08T11:51:37.276" v="506"/>
          <ac:spMkLst>
            <pc:docMk/>
            <pc:sldMk cId="1449129507" sldId="259"/>
            <ac:spMk id="37" creationId="{2409529B-9B56-4F10-BE4D-F934DB89E57E}"/>
          </ac:spMkLst>
        </pc:spChg>
        <pc:spChg chg="add">
          <ac:chgData name="Yesudas Solomon" userId="b2fc119f32a226c7" providerId="Windows Live" clId="Web-{E743020A-0244-4966-A8C9-AA517CD2BE69}" dt="2021-08-08T11:51:37.291" v="507"/>
          <ac:spMkLst>
            <pc:docMk/>
            <pc:sldMk cId="1449129507" sldId="259"/>
            <ac:spMk id="38" creationId="{B43B9CA2-4B31-4ACD-9A9F-B8E6C6420386}"/>
          </ac:spMkLst>
        </pc:spChg>
        <pc:spChg chg="add">
          <ac:chgData name="Yesudas Solomon" userId="b2fc119f32a226c7" providerId="Windows Live" clId="Web-{E743020A-0244-4966-A8C9-AA517CD2BE69}" dt="2021-08-08T11:51:37.291" v="507"/>
          <ac:spMkLst>
            <pc:docMk/>
            <pc:sldMk cId="1449129507" sldId="259"/>
            <ac:spMk id="39" creationId="{33F94DB1-BC5D-454D-845C-7BA3A1F46999}"/>
          </ac:spMkLst>
        </pc:spChg>
        <pc:spChg chg="add">
          <ac:chgData name="Yesudas Solomon" userId="b2fc119f32a226c7" providerId="Windows Live" clId="Web-{E743020A-0244-4966-A8C9-AA517CD2BE69}" dt="2021-08-08T11:51:37.291" v="507"/>
          <ac:spMkLst>
            <pc:docMk/>
            <pc:sldMk cId="1449129507" sldId="259"/>
            <ac:spMk id="40" creationId="{5676B86F-860B-4586-BCAA-C0650C09B7B9}"/>
          </ac:spMkLst>
        </pc:spChg>
        <pc:spChg chg="add">
          <ac:chgData name="Yesudas Solomon" userId="b2fc119f32a226c7" providerId="Windows Live" clId="Web-{E743020A-0244-4966-A8C9-AA517CD2BE69}" dt="2021-08-08T11:51:37.291" v="507"/>
          <ac:spMkLst>
            <pc:docMk/>
            <pc:sldMk cId="1449129507" sldId="259"/>
            <ac:spMk id="41" creationId="{8C818ED5-2F56-4171-9445-3AA4F4462396}"/>
          </ac:spMkLst>
        </pc:spChg>
        <pc:spChg chg="add">
          <ac:chgData name="Yesudas Solomon" userId="b2fc119f32a226c7" providerId="Windows Live" clId="Web-{E743020A-0244-4966-A8C9-AA517CD2BE69}" dt="2021-08-08T11:51:37.291" v="507"/>
          <ac:spMkLst>
            <pc:docMk/>
            <pc:sldMk cId="1449129507" sldId="259"/>
            <ac:spMk id="42" creationId="{DE74FCE8-866C-4AFA-B45C-FACE2A6094E4}"/>
          </ac:spMkLst>
        </pc:spChg>
        <pc:picChg chg="add mod ord">
          <ac:chgData name="Yesudas Solomon" userId="b2fc119f32a226c7" providerId="Windows Live" clId="Web-{E743020A-0244-4966-A8C9-AA517CD2BE69}" dt="2021-08-08T11:51:37.291" v="507"/>
          <ac:picMkLst>
            <pc:docMk/>
            <pc:sldMk cId="1449129507" sldId="259"/>
            <ac:picMk id="4" creationId="{D7414CD0-526E-4FDC-879E-206D1E3F0826}"/>
          </ac:picMkLst>
        </pc:picChg>
        <pc:picChg chg="add mod ord">
          <ac:chgData name="Yesudas Solomon" userId="b2fc119f32a226c7" providerId="Windows Live" clId="Web-{E743020A-0244-4966-A8C9-AA517CD2BE69}" dt="2021-08-08T11:51:37.291" v="507"/>
          <ac:picMkLst>
            <pc:docMk/>
            <pc:sldMk cId="1449129507" sldId="259"/>
            <ac:picMk id="5" creationId="{7ABA02C1-7C4D-4FFB-816F-AE9EE57558C3}"/>
          </ac:picMkLst>
        </pc:picChg>
        <pc:picChg chg="add mod ord">
          <ac:chgData name="Yesudas Solomon" userId="b2fc119f32a226c7" providerId="Windows Live" clId="Web-{E743020A-0244-4966-A8C9-AA517CD2BE69}" dt="2021-08-08T11:51:37.291" v="507"/>
          <ac:picMkLst>
            <pc:docMk/>
            <pc:sldMk cId="1449129507" sldId="259"/>
            <ac:picMk id="6" creationId="{966DAC00-4C67-4A61-8C2A-508FC86FAA6E}"/>
          </ac:picMkLst>
        </pc:picChg>
      </pc:sldChg>
      <pc:sldChg chg="addSp delSp modSp modTransition">
        <pc:chgData name="Yesudas Solomon" userId="b2fc119f32a226c7" providerId="Windows Live" clId="Web-{E743020A-0244-4966-A8C9-AA517CD2BE69}" dt="2021-08-08T12:42:34.089" v="1337"/>
        <pc:sldMkLst>
          <pc:docMk/>
          <pc:sldMk cId="836867068" sldId="260"/>
        </pc:sldMkLst>
        <pc:spChg chg="mod ord">
          <ac:chgData name="Yesudas Solomon" userId="b2fc119f32a226c7" providerId="Windows Live" clId="Web-{E743020A-0244-4966-A8C9-AA517CD2BE69}" dt="2021-08-08T12:25:06.124" v="1154"/>
          <ac:spMkLst>
            <pc:docMk/>
            <pc:sldMk cId="836867068" sldId="260"/>
            <ac:spMk id="2" creationId="{9149694B-4DB1-42BE-A83E-4F4EBA3AFDB9}"/>
          </ac:spMkLst>
        </pc:spChg>
        <pc:spChg chg="del">
          <ac:chgData name="Yesudas Solomon" userId="b2fc119f32a226c7" providerId="Windows Live" clId="Web-{E743020A-0244-4966-A8C9-AA517CD2BE69}" dt="2021-08-08T12:23:10.586" v="1141"/>
          <ac:spMkLst>
            <pc:docMk/>
            <pc:sldMk cId="836867068" sldId="260"/>
            <ac:spMk id="9" creationId="{2E442304-DDBD-4F7B-8017-36BCC863FB40}"/>
          </ac:spMkLst>
        </pc:spChg>
        <pc:spChg chg="del">
          <ac:chgData name="Yesudas Solomon" userId="b2fc119f32a226c7" providerId="Windows Live" clId="Web-{E743020A-0244-4966-A8C9-AA517CD2BE69}" dt="2021-08-08T12:23:10.586" v="1141"/>
          <ac:spMkLst>
            <pc:docMk/>
            <pc:sldMk cId="836867068" sldId="260"/>
            <ac:spMk id="11" creationId="{5E107275-3853-46FD-A241-DE4355A42675}"/>
          </ac:spMkLst>
        </pc:spChg>
        <pc:spChg chg="add del">
          <ac:chgData name="Yesudas Solomon" userId="b2fc119f32a226c7" providerId="Windows Live" clId="Web-{E743020A-0244-4966-A8C9-AA517CD2BE69}" dt="2021-08-08T12:24:37.028" v="1152"/>
          <ac:spMkLst>
            <pc:docMk/>
            <pc:sldMk cId="836867068" sldId="260"/>
            <ac:spMk id="107" creationId="{E36BB3C5-822B-45E1-A81E-5CC3176C61A1}"/>
          </ac:spMkLst>
        </pc:spChg>
        <pc:spChg chg="add del">
          <ac:chgData name="Yesudas Solomon" userId="b2fc119f32a226c7" providerId="Windows Live" clId="Web-{E743020A-0244-4966-A8C9-AA517CD2BE69}" dt="2021-08-08T12:24:37.028" v="1152"/>
          <ac:spMkLst>
            <pc:docMk/>
            <pc:sldMk cId="836867068" sldId="260"/>
            <ac:spMk id="109" creationId="{FB39ECA9-4CDE-4883-98E8-287E905E9F07}"/>
          </ac:spMkLst>
        </pc:spChg>
        <pc:spChg chg="add del">
          <ac:chgData name="Yesudas Solomon" userId="b2fc119f32a226c7" providerId="Windows Live" clId="Web-{E743020A-0244-4966-A8C9-AA517CD2BE69}" dt="2021-08-08T12:24:37.028" v="1152"/>
          <ac:spMkLst>
            <pc:docMk/>
            <pc:sldMk cId="836867068" sldId="260"/>
            <ac:spMk id="111" creationId="{A67483D0-BAEB-4927-88AD-76F5DA8468DE}"/>
          </ac:spMkLst>
        </pc:spChg>
        <pc:spChg chg="add del">
          <ac:chgData name="Yesudas Solomon" userId="b2fc119f32a226c7" providerId="Windows Live" clId="Web-{E743020A-0244-4966-A8C9-AA517CD2BE69}" dt="2021-08-08T12:24:37.028" v="1152"/>
          <ac:spMkLst>
            <pc:docMk/>
            <pc:sldMk cId="836867068" sldId="260"/>
            <ac:spMk id="113" creationId="{0DBB7B12-4298-4CFB-B539-44A91C930328}"/>
          </ac:spMkLst>
        </pc:spChg>
        <pc:spChg chg="add">
          <ac:chgData name="Yesudas Solomon" userId="b2fc119f32a226c7" providerId="Windows Live" clId="Web-{E743020A-0244-4966-A8C9-AA517CD2BE69}" dt="2021-08-08T12:25:06.124" v="1154"/>
          <ac:spMkLst>
            <pc:docMk/>
            <pc:sldMk cId="836867068" sldId="260"/>
            <ac:spMk id="122" creationId="{6D731904-7733-45B0-902C-289497204C19}"/>
          </ac:spMkLst>
        </pc:spChg>
        <pc:spChg chg="add">
          <ac:chgData name="Yesudas Solomon" userId="b2fc119f32a226c7" providerId="Windows Live" clId="Web-{E743020A-0244-4966-A8C9-AA517CD2BE69}" dt="2021-08-08T12:25:06.124" v="1154"/>
          <ac:spMkLst>
            <pc:docMk/>
            <pc:sldMk cId="836867068" sldId="260"/>
            <ac:spMk id="124" creationId="{504E6397-35D7-4AEC-9DA9-B7F6B12B88A5}"/>
          </ac:spMkLst>
        </pc:spChg>
        <pc:spChg chg="add">
          <ac:chgData name="Yesudas Solomon" userId="b2fc119f32a226c7" providerId="Windows Live" clId="Web-{E743020A-0244-4966-A8C9-AA517CD2BE69}" dt="2021-08-08T12:25:06.124" v="1154"/>
          <ac:spMkLst>
            <pc:docMk/>
            <pc:sldMk cId="836867068" sldId="260"/>
            <ac:spMk id="126" creationId="{62C5A04F-2AEB-4631-8314-A8B812E1EC8E}"/>
          </ac:spMkLst>
        </pc:spChg>
        <pc:spChg chg="add">
          <ac:chgData name="Yesudas Solomon" userId="b2fc119f32a226c7" providerId="Windows Live" clId="Web-{E743020A-0244-4966-A8C9-AA517CD2BE69}" dt="2021-08-08T12:25:06.124" v="1154"/>
          <ac:spMkLst>
            <pc:docMk/>
            <pc:sldMk cId="836867068" sldId="260"/>
            <ac:spMk id="128" creationId="{4B2B1C70-BF3F-41BD-871B-63D8F911F77B}"/>
          </ac:spMkLst>
        </pc:spChg>
        <pc:spChg chg="add del">
          <ac:chgData name="Yesudas Solomon" userId="b2fc119f32a226c7" providerId="Windows Live" clId="Web-{E743020A-0244-4966-A8C9-AA517CD2BE69}" dt="2021-08-08T12:24:06.245" v="1145"/>
          <ac:spMkLst>
            <pc:docMk/>
            <pc:sldMk cId="836867068" sldId="260"/>
            <ac:spMk id="171" creationId="{6D731904-7733-45B0-902C-289497204C19}"/>
          </ac:spMkLst>
        </pc:spChg>
        <pc:spChg chg="add del">
          <ac:chgData name="Yesudas Solomon" userId="b2fc119f32a226c7" providerId="Windows Live" clId="Web-{E743020A-0244-4966-A8C9-AA517CD2BE69}" dt="2021-08-08T12:24:06.245" v="1145"/>
          <ac:spMkLst>
            <pc:docMk/>
            <pc:sldMk cId="836867068" sldId="260"/>
            <ac:spMk id="173" creationId="{504E6397-35D7-4AEC-9DA9-B7F6B12B88A5}"/>
          </ac:spMkLst>
        </pc:spChg>
        <pc:spChg chg="add del">
          <ac:chgData name="Yesudas Solomon" userId="b2fc119f32a226c7" providerId="Windows Live" clId="Web-{E743020A-0244-4966-A8C9-AA517CD2BE69}" dt="2021-08-08T12:24:06.245" v="1145"/>
          <ac:spMkLst>
            <pc:docMk/>
            <pc:sldMk cId="836867068" sldId="260"/>
            <ac:spMk id="175" creationId="{62C5A04F-2AEB-4631-8314-A8B812E1EC8E}"/>
          </ac:spMkLst>
        </pc:spChg>
        <pc:spChg chg="add del">
          <ac:chgData name="Yesudas Solomon" userId="b2fc119f32a226c7" providerId="Windows Live" clId="Web-{E743020A-0244-4966-A8C9-AA517CD2BE69}" dt="2021-08-08T12:24:06.245" v="1145"/>
          <ac:spMkLst>
            <pc:docMk/>
            <pc:sldMk cId="836867068" sldId="260"/>
            <ac:spMk id="177" creationId="{4B2B1C70-BF3F-41BD-871B-63D8F911F77B}"/>
          </ac:spMkLst>
        </pc:spChg>
        <pc:spChg chg="add del">
          <ac:chgData name="Yesudas Solomon" userId="b2fc119f32a226c7" providerId="Windows Live" clId="Web-{E743020A-0244-4966-A8C9-AA517CD2BE69}" dt="2021-08-08T12:24:25.215" v="1147"/>
          <ac:spMkLst>
            <pc:docMk/>
            <pc:sldMk cId="836867068" sldId="260"/>
            <ac:spMk id="179" creationId="{AFB74E1F-5C8C-4335-9A1B-CD83BD044AF6}"/>
          </ac:spMkLst>
        </pc:spChg>
        <pc:spChg chg="add del">
          <ac:chgData name="Yesudas Solomon" userId="b2fc119f32a226c7" providerId="Windows Live" clId="Web-{E743020A-0244-4966-A8C9-AA517CD2BE69}" dt="2021-08-08T12:24:25.215" v="1147"/>
          <ac:spMkLst>
            <pc:docMk/>
            <pc:sldMk cId="836867068" sldId="260"/>
            <ac:spMk id="181" creationId="{BDB288CF-D271-4269-9FD5-964BE4D4B590}"/>
          </ac:spMkLst>
        </pc:spChg>
        <pc:spChg chg="add del">
          <ac:chgData name="Yesudas Solomon" userId="b2fc119f32a226c7" providerId="Windows Live" clId="Web-{E743020A-0244-4966-A8C9-AA517CD2BE69}" dt="2021-08-08T12:24:25.215" v="1147"/>
          <ac:spMkLst>
            <pc:docMk/>
            <pc:sldMk cId="836867068" sldId="260"/>
            <ac:spMk id="872" creationId="{7666DE11-17E1-4DC7-B2B7-6DA2E6A9CE8B}"/>
          </ac:spMkLst>
        </pc:spChg>
        <pc:spChg chg="add del">
          <ac:chgData name="Yesudas Solomon" userId="b2fc119f32a226c7" providerId="Windows Live" clId="Web-{E743020A-0244-4966-A8C9-AA517CD2BE69}" dt="2021-08-08T12:24:25.215" v="1147"/>
          <ac:spMkLst>
            <pc:docMk/>
            <pc:sldMk cId="836867068" sldId="260"/>
            <ac:spMk id="873" creationId="{D1008504-D2A4-4E91-8DFB-8E297027A048}"/>
          </ac:spMkLst>
        </pc:spChg>
        <pc:spChg chg="add del">
          <ac:chgData name="Yesudas Solomon" userId="b2fc119f32a226c7" providerId="Windows Live" clId="Web-{E743020A-0244-4966-A8C9-AA517CD2BE69}" dt="2021-08-08T12:24:25.215" v="1147"/>
          <ac:spMkLst>
            <pc:docMk/>
            <pc:sldMk cId="836867068" sldId="260"/>
            <ac:spMk id="874" creationId="{17F535C9-7CC8-4CF6-ACB6-19C8F963D2AB}"/>
          </ac:spMkLst>
        </pc:spChg>
        <pc:spChg chg="add del">
          <ac:chgData name="Yesudas Solomon" userId="b2fc119f32a226c7" providerId="Windows Live" clId="Web-{E743020A-0244-4966-A8C9-AA517CD2BE69}" dt="2021-08-08T12:24:25.215" v="1147"/>
          <ac:spMkLst>
            <pc:docMk/>
            <pc:sldMk cId="836867068" sldId="260"/>
            <ac:spMk id="875" creationId="{2BDED224-1C09-48A0-B193-062E88A12840}"/>
          </ac:spMkLst>
        </pc:spChg>
        <pc:spChg chg="add del">
          <ac:chgData name="Yesudas Solomon" userId="b2fc119f32a226c7" providerId="Windows Live" clId="Web-{E743020A-0244-4966-A8C9-AA517CD2BE69}" dt="2021-08-08T12:24:31.934" v="1149"/>
          <ac:spMkLst>
            <pc:docMk/>
            <pc:sldMk cId="836867068" sldId="260"/>
            <ac:spMk id="876" creationId="{6D24BC9E-AC6A-42EE-AFD8-B290720B841F}"/>
          </ac:spMkLst>
        </pc:spChg>
        <pc:spChg chg="add del">
          <ac:chgData name="Yesudas Solomon" userId="b2fc119f32a226c7" providerId="Windows Live" clId="Web-{E743020A-0244-4966-A8C9-AA517CD2BE69}" dt="2021-08-08T12:24:31.934" v="1149"/>
          <ac:spMkLst>
            <pc:docMk/>
            <pc:sldMk cId="836867068" sldId="260"/>
            <ac:spMk id="877" creationId="{0990C621-3B8B-4820-8328-D47EF7CE823C}"/>
          </ac:spMkLst>
        </pc:spChg>
        <pc:spChg chg="add del">
          <ac:chgData name="Yesudas Solomon" userId="b2fc119f32a226c7" providerId="Windows Live" clId="Web-{E743020A-0244-4966-A8C9-AA517CD2BE69}" dt="2021-08-08T12:24:31.934" v="1149"/>
          <ac:spMkLst>
            <pc:docMk/>
            <pc:sldMk cId="836867068" sldId="260"/>
            <ac:spMk id="878" creationId="{C1A2385B-1D2A-4E17-84FA-6CB7F0AAE473}"/>
          </ac:spMkLst>
        </pc:spChg>
        <pc:spChg chg="add del">
          <ac:chgData name="Yesudas Solomon" userId="b2fc119f32a226c7" providerId="Windows Live" clId="Web-{E743020A-0244-4966-A8C9-AA517CD2BE69}" dt="2021-08-08T12:24:31.934" v="1149"/>
          <ac:spMkLst>
            <pc:docMk/>
            <pc:sldMk cId="836867068" sldId="260"/>
            <ac:spMk id="879" creationId="{5E791F2F-79DB-4CC0-9FA1-001E3E91E8B7}"/>
          </ac:spMkLst>
        </pc:spChg>
        <pc:spChg chg="add del">
          <ac:chgData name="Yesudas Solomon" userId="b2fc119f32a226c7" providerId="Windows Live" clId="Web-{E743020A-0244-4966-A8C9-AA517CD2BE69}" dt="2021-08-08T12:24:36.903" v="1151"/>
          <ac:spMkLst>
            <pc:docMk/>
            <pc:sldMk cId="836867068" sldId="260"/>
            <ac:spMk id="880" creationId="{38468727-63BE-4191-B4A6-C30C82C0E986}"/>
          </ac:spMkLst>
        </pc:spChg>
        <pc:spChg chg="add del">
          <ac:chgData name="Yesudas Solomon" userId="b2fc119f32a226c7" providerId="Windows Live" clId="Web-{E743020A-0244-4966-A8C9-AA517CD2BE69}" dt="2021-08-08T12:24:36.903" v="1151"/>
          <ac:spMkLst>
            <pc:docMk/>
            <pc:sldMk cId="836867068" sldId="260"/>
            <ac:spMk id="881" creationId="{9D355BB6-1BB8-4828-B246-CFB31742D7B8}"/>
          </ac:spMkLst>
        </pc:spChg>
        <pc:spChg chg="add del">
          <ac:chgData name="Yesudas Solomon" userId="b2fc119f32a226c7" providerId="Windows Live" clId="Web-{E743020A-0244-4966-A8C9-AA517CD2BE69}" dt="2021-08-08T12:24:36.903" v="1151"/>
          <ac:spMkLst>
            <pc:docMk/>
            <pc:sldMk cId="836867068" sldId="260"/>
            <ac:spMk id="882" creationId="{CA52A9B9-B2B3-46F0-9D53-0EFF9905BF8F}"/>
          </ac:spMkLst>
        </pc:spChg>
        <pc:spChg chg="add del">
          <ac:chgData name="Yesudas Solomon" userId="b2fc119f32a226c7" providerId="Windows Live" clId="Web-{E743020A-0244-4966-A8C9-AA517CD2BE69}" dt="2021-08-08T12:25:06.124" v="1154"/>
          <ac:spMkLst>
            <pc:docMk/>
            <pc:sldMk cId="836867068" sldId="260"/>
            <ac:spMk id="883" creationId="{AEFEEEB5-A8A8-47EB-B4AA-2C7BD486B6E6}"/>
          </ac:spMkLst>
        </pc:spChg>
        <pc:spChg chg="add del">
          <ac:chgData name="Yesudas Solomon" userId="b2fc119f32a226c7" providerId="Windows Live" clId="Web-{E743020A-0244-4966-A8C9-AA517CD2BE69}" dt="2021-08-08T12:25:06.124" v="1154"/>
          <ac:spMkLst>
            <pc:docMk/>
            <pc:sldMk cId="836867068" sldId="260"/>
            <ac:spMk id="884" creationId="{73698F52-1278-47FC-AC8B-E0A516204735}"/>
          </ac:spMkLst>
        </pc:spChg>
        <pc:spChg chg="add del">
          <ac:chgData name="Yesudas Solomon" userId="b2fc119f32a226c7" providerId="Windows Live" clId="Web-{E743020A-0244-4966-A8C9-AA517CD2BE69}" dt="2021-08-08T12:25:06.124" v="1154"/>
          <ac:spMkLst>
            <pc:docMk/>
            <pc:sldMk cId="836867068" sldId="260"/>
            <ac:spMk id="885" creationId="{0D3F55AA-45AA-4023-BCB4-372B22732C78}"/>
          </ac:spMkLst>
        </pc:spChg>
        <pc:graphicFrameChg chg="mod ord modGraphic">
          <ac:chgData name="Yesudas Solomon" userId="b2fc119f32a226c7" providerId="Windows Live" clId="Web-{E743020A-0244-4966-A8C9-AA517CD2BE69}" dt="2021-08-08T12:25:06.124" v="1154"/>
          <ac:graphicFrameMkLst>
            <pc:docMk/>
            <pc:sldMk cId="836867068" sldId="260"/>
            <ac:graphicFrameMk id="5" creationId="{11689617-2096-4528-ABF8-BFAE1B21F06C}"/>
          </ac:graphicFrameMkLst>
        </pc:graphicFrameChg>
        <pc:picChg chg="add mod ord modCrop">
          <ac:chgData name="Yesudas Solomon" userId="b2fc119f32a226c7" providerId="Windows Live" clId="Web-{E743020A-0244-4966-A8C9-AA517CD2BE69}" dt="2021-08-08T12:25:06.124" v="1154"/>
          <ac:picMkLst>
            <pc:docMk/>
            <pc:sldMk cId="836867068" sldId="260"/>
            <ac:picMk id="869" creationId="{CC6871A0-6491-4302-AE0E-314DFF53AC40}"/>
          </ac:picMkLst>
        </pc:picChg>
        <pc:picChg chg="add mod modCrop">
          <ac:chgData name="Yesudas Solomon" userId="b2fc119f32a226c7" providerId="Windows Live" clId="Web-{E743020A-0244-4966-A8C9-AA517CD2BE69}" dt="2021-08-08T12:25:06.124" v="1154"/>
          <ac:picMkLst>
            <pc:docMk/>
            <pc:sldMk cId="836867068" sldId="260"/>
            <ac:picMk id="870" creationId="{1DA3F5F4-04B7-4580-B897-DC0E02B80F34}"/>
          </ac:picMkLst>
        </pc:picChg>
      </pc:sldChg>
      <pc:sldChg chg="addSp delSp modSp mod modTransition setBg">
        <pc:chgData name="Yesudas Solomon" userId="b2fc119f32a226c7" providerId="Windows Live" clId="Web-{E743020A-0244-4966-A8C9-AA517CD2BE69}" dt="2021-08-08T12:42:34.089" v="1337"/>
        <pc:sldMkLst>
          <pc:docMk/>
          <pc:sldMk cId="1699834927" sldId="261"/>
        </pc:sldMkLst>
        <pc:spChg chg="mod">
          <ac:chgData name="Yesudas Solomon" userId="b2fc119f32a226c7" providerId="Windows Live" clId="Web-{E743020A-0244-4966-A8C9-AA517CD2BE69}" dt="2021-08-08T12:01:09.761" v="734"/>
          <ac:spMkLst>
            <pc:docMk/>
            <pc:sldMk cId="1699834927" sldId="261"/>
            <ac:spMk id="2" creationId="{B931E5F2-E20D-4C3D-B285-9A37758A5768}"/>
          </ac:spMkLst>
        </pc:spChg>
        <pc:spChg chg="del">
          <ac:chgData name="Yesudas Solomon" userId="b2fc119f32a226c7" providerId="Windows Live" clId="Web-{E743020A-0244-4966-A8C9-AA517CD2BE69}" dt="2021-08-08T12:00:16.914" v="729"/>
          <ac:spMkLst>
            <pc:docMk/>
            <pc:sldMk cId="1699834927" sldId="261"/>
            <ac:spMk id="20" creationId="{345A976A-8DE3-4B67-B94B-2044FDD12899}"/>
          </ac:spMkLst>
        </pc:spChg>
        <pc:spChg chg="del">
          <ac:chgData name="Yesudas Solomon" userId="b2fc119f32a226c7" providerId="Windows Live" clId="Web-{E743020A-0244-4966-A8C9-AA517CD2BE69}" dt="2021-08-08T12:00:16.914" v="729"/>
          <ac:spMkLst>
            <pc:docMk/>
            <pc:sldMk cId="1699834927" sldId="261"/>
            <ac:spMk id="22" creationId="{6EAAA1B9-2DDB-49C9-A037-A523D2F13C15}"/>
          </ac:spMkLst>
        </pc:spChg>
        <pc:spChg chg="add del">
          <ac:chgData name="Yesudas Solomon" userId="b2fc119f32a226c7" providerId="Windows Live" clId="Web-{E743020A-0244-4966-A8C9-AA517CD2BE69}" dt="2021-08-08T12:01:09.761" v="734"/>
          <ac:spMkLst>
            <pc:docMk/>
            <pc:sldMk cId="1699834927" sldId="261"/>
            <ac:spMk id="98" creationId="{F94AA2BD-2E3F-4B1D-8127-5744B8115311}"/>
          </ac:spMkLst>
        </pc:spChg>
        <pc:spChg chg="add del">
          <ac:chgData name="Yesudas Solomon" userId="b2fc119f32a226c7" providerId="Windows Live" clId="Web-{E743020A-0244-4966-A8C9-AA517CD2BE69}" dt="2021-08-08T12:01:09.761" v="734"/>
          <ac:spMkLst>
            <pc:docMk/>
            <pc:sldMk cId="1699834927" sldId="261"/>
            <ac:spMk id="100" creationId="{4BD02261-2DC8-4AA8-9E16-7751AE892445}"/>
          </ac:spMkLst>
        </pc:spChg>
        <pc:spChg chg="add del">
          <ac:chgData name="Yesudas Solomon" userId="b2fc119f32a226c7" providerId="Windows Live" clId="Web-{E743020A-0244-4966-A8C9-AA517CD2BE69}" dt="2021-08-08T12:01:09.761" v="734"/>
          <ac:spMkLst>
            <pc:docMk/>
            <pc:sldMk cId="1699834927" sldId="261"/>
            <ac:spMk id="102" creationId="{3D752CF2-2291-40B5-B462-C17B174C10BC}"/>
          </ac:spMkLst>
        </pc:spChg>
        <pc:spChg chg="add del">
          <ac:chgData name="Yesudas Solomon" userId="b2fc119f32a226c7" providerId="Windows Live" clId="Web-{E743020A-0244-4966-A8C9-AA517CD2BE69}" dt="2021-08-08T12:01:05.714" v="731"/>
          <ac:spMkLst>
            <pc:docMk/>
            <pc:sldMk cId="1699834927" sldId="261"/>
            <ac:spMk id="162" creationId="{8108D317-7CBD-4897-BD1F-959436D2A3BE}"/>
          </ac:spMkLst>
        </pc:spChg>
        <pc:spChg chg="add del">
          <ac:chgData name="Yesudas Solomon" userId="b2fc119f32a226c7" providerId="Windows Live" clId="Web-{E743020A-0244-4966-A8C9-AA517CD2BE69}" dt="2021-08-08T12:01:05.714" v="731"/>
          <ac:spMkLst>
            <pc:docMk/>
            <pc:sldMk cId="1699834927" sldId="261"/>
            <ac:spMk id="164" creationId="{D6297641-8B9F-4767-9606-8A11313227BF}"/>
          </ac:spMkLst>
        </pc:spChg>
        <pc:spChg chg="add del">
          <ac:chgData name="Yesudas Solomon" userId="b2fc119f32a226c7" providerId="Windows Live" clId="Web-{E743020A-0244-4966-A8C9-AA517CD2BE69}" dt="2021-08-08T12:01:05.714" v="731"/>
          <ac:spMkLst>
            <pc:docMk/>
            <pc:sldMk cId="1699834927" sldId="261"/>
            <ac:spMk id="166" creationId="{D8F3CA65-EA00-46B4-9616-39E6853F7BED}"/>
          </ac:spMkLst>
        </pc:spChg>
        <pc:spChg chg="add del">
          <ac:chgData name="Yesudas Solomon" userId="b2fc119f32a226c7" providerId="Windows Live" clId="Web-{E743020A-0244-4966-A8C9-AA517CD2BE69}" dt="2021-08-08T12:01:09.652" v="733"/>
          <ac:spMkLst>
            <pc:docMk/>
            <pc:sldMk cId="1699834927" sldId="261"/>
            <ac:spMk id="168" creationId="{2A865FE3-5FC9-4049-87CF-30019C46C0F5}"/>
          </ac:spMkLst>
        </pc:spChg>
        <pc:spChg chg="add del">
          <ac:chgData name="Yesudas Solomon" userId="b2fc119f32a226c7" providerId="Windows Live" clId="Web-{E743020A-0244-4966-A8C9-AA517CD2BE69}" dt="2021-08-08T12:01:09.652" v="733"/>
          <ac:spMkLst>
            <pc:docMk/>
            <pc:sldMk cId="1699834927" sldId="261"/>
            <ac:spMk id="223" creationId="{1ECAB1E8-8195-4748-BE71-FF806D86892E}"/>
          </ac:spMkLst>
        </pc:spChg>
        <pc:spChg chg="add del">
          <ac:chgData name="Yesudas Solomon" userId="b2fc119f32a226c7" providerId="Windows Live" clId="Web-{E743020A-0244-4966-A8C9-AA517CD2BE69}" dt="2021-08-08T12:01:09.652" v="733"/>
          <ac:spMkLst>
            <pc:docMk/>
            <pc:sldMk cId="1699834927" sldId="261"/>
            <ac:spMk id="224" creationId="{57F6BDD4-E066-4008-8011-6CC31AEB4556}"/>
          </ac:spMkLst>
        </pc:spChg>
        <pc:spChg chg="add del">
          <ac:chgData name="Yesudas Solomon" userId="b2fc119f32a226c7" providerId="Windows Live" clId="Web-{E743020A-0244-4966-A8C9-AA517CD2BE69}" dt="2021-08-08T12:01:09.652" v="733"/>
          <ac:spMkLst>
            <pc:docMk/>
            <pc:sldMk cId="1699834927" sldId="261"/>
            <ac:spMk id="225" creationId="{2711A8FB-68FC-45FC-B01E-38F809E2D439}"/>
          </ac:spMkLst>
        </pc:spChg>
        <pc:spChg chg="add">
          <ac:chgData name="Yesudas Solomon" userId="b2fc119f32a226c7" providerId="Windows Live" clId="Web-{E743020A-0244-4966-A8C9-AA517CD2BE69}" dt="2021-08-08T12:01:09.761" v="734"/>
          <ac:spMkLst>
            <pc:docMk/>
            <pc:sldMk cId="1699834927" sldId="261"/>
            <ac:spMk id="226" creationId="{8108D317-7CBD-4897-BD1F-959436D2A3BE}"/>
          </ac:spMkLst>
        </pc:spChg>
        <pc:spChg chg="add">
          <ac:chgData name="Yesudas Solomon" userId="b2fc119f32a226c7" providerId="Windows Live" clId="Web-{E743020A-0244-4966-A8C9-AA517CD2BE69}" dt="2021-08-08T12:01:09.761" v="734"/>
          <ac:spMkLst>
            <pc:docMk/>
            <pc:sldMk cId="1699834927" sldId="261"/>
            <ac:spMk id="227" creationId="{D6297641-8B9F-4767-9606-8A11313227BF}"/>
          </ac:spMkLst>
        </pc:spChg>
        <pc:spChg chg="add">
          <ac:chgData name="Yesudas Solomon" userId="b2fc119f32a226c7" providerId="Windows Live" clId="Web-{E743020A-0244-4966-A8C9-AA517CD2BE69}" dt="2021-08-08T12:01:09.761" v="734"/>
          <ac:spMkLst>
            <pc:docMk/>
            <pc:sldMk cId="1699834927" sldId="261"/>
            <ac:spMk id="228" creationId="{D8F3CA65-EA00-46B4-9616-39E6853F7BED}"/>
          </ac:spMkLst>
        </pc:spChg>
        <pc:grpChg chg="del">
          <ac:chgData name="Yesudas Solomon" userId="b2fc119f32a226c7" providerId="Windows Live" clId="Web-{E743020A-0244-4966-A8C9-AA517CD2BE69}" dt="2021-08-08T12:00:16.914" v="729"/>
          <ac:grpSpMkLst>
            <pc:docMk/>
            <pc:sldMk cId="1699834927" sldId="261"/>
            <ac:grpSpMk id="24" creationId="{B441F8D5-EBCE-4FB9-91A9-3425971C1F99}"/>
          </ac:grpSpMkLst>
        </pc:grpChg>
        <pc:grpChg chg="del">
          <ac:chgData name="Yesudas Solomon" userId="b2fc119f32a226c7" providerId="Windows Live" clId="Web-{E743020A-0244-4966-A8C9-AA517CD2BE69}" dt="2021-08-08T12:00:16.914" v="729"/>
          <ac:grpSpMkLst>
            <pc:docMk/>
            <pc:sldMk cId="1699834927" sldId="261"/>
            <ac:grpSpMk id="30" creationId="{08701F99-7E4C-4B92-A4B5-307CDFB7A4DE}"/>
          </ac:grpSpMkLst>
        </pc:grpChg>
        <pc:graphicFrameChg chg="mod ord modGraphic">
          <ac:chgData name="Yesudas Solomon" userId="b2fc119f32a226c7" providerId="Windows Live" clId="Web-{E743020A-0244-4966-A8C9-AA517CD2BE69}" dt="2021-08-08T12:01:09.761" v="734"/>
          <ac:graphicFrameMkLst>
            <pc:docMk/>
            <pc:sldMk cId="1699834927" sldId="261"/>
            <ac:graphicFrameMk id="5" creationId="{27C1BAB3-B5C2-4AC2-A57A-7D93A9D6ED69}"/>
          </ac:graphicFrameMkLst>
        </pc:graphicFrameChg>
        <pc:picChg chg="add mod">
          <ac:chgData name="Yesudas Solomon" userId="b2fc119f32a226c7" providerId="Windows Live" clId="Web-{E743020A-0244-4966-A8C9-AA517CD2BE69}" dt="2021-08-08T12:01:09.761" v="734"/>
          <ac:picMkLst>
            <pc:docMk/>
            <pc:sldMk cId="1699834927" sldId="261"/>
            <ac:picMk id="221" creationId="{4630DF0D-37C0-40C3-9A1A-E184EF12C4D5}"/>
          </ac:picMkLst>
        </pc:picChg>
      </pc:sldChg>
      <pc:sldChg chg="addSp delSp modSp del">
        <pc:chgData name="Yesudas Solomon" userId="b2fc119f32a226c7" providerId="Windows Live" clId="Web-{E743020A-0244-4966-A8C9-AA517CD2BE69}" dt="2021-08-08T11:41:37.304" v="346"/>
        <pc:sldMkLst>
          <pc:docMk/>
          <pc:sldMk cId="1838584738" sldId="262"/>
        </pc:sldMkLst>
        <pc:spChg chg="mod">
          <ac:chgData name="Yesudas Solomon" userId="b2fc119f32a226c7" providerId="Windows Live" clId="Web-{E743020A-0244-4966-A8C9-AA517CD2BE69}" dt="2021-08-08T11:39:01.389" v="320"/>
          <ac:spMkLst>
            <pc:docMk/>
            <pc:sldMk cId="1838584738" sldId="262"/>
            <ac:spMk id="85" creationId="{AB020E4F-D848-46A7-9190-4FD87B133206}"/>
          </ac:spMkLst>
        </pc:spChg>
        <pc:spChg chg="add del">
          <ac:chgData name="Yesudas Solomon" userId="b2fc119f32a226c7" providerId="Windows Live" clId="Web-{E743020A-0244-4966-A8C9-AA517CD2BE69}" dt="2021-08-08T11:39:01.389" v="320"/>
          <ac:spMkLst>
            <pc:docMk/>
            <pc:sldMk cId="1838584738" sldId="262"/>
            <ac:spMk id="88" creationId="{231BF440-39FA-4087-84CC-2EEC0BBDAF29}"/>
          </ac:spMkLst>
        </pc:spChg>
        <pc:spChg chg="add del">
          <ac:chgData name="Yesudas Solomon" userId="b2fc119f32a226c7" providerId="Windows Live" clId="Web-{E743020A-0244-4966-A8C9-AA517CD2BE69}" dt="2021-08-08T11:39:01.389" v="320"/>
          <ac:spMkLst>
            <pc:docMk/>
            <pc:sldMk cId="1838584738" sldId="262"/>
            <ac:spMk id="89" creationId="{F04E4CBA-303B-48BD-8451-C2701CB0EEBF}"/>
          </ac:spMkLst>
        </pc:spChg>
        <pc:spChg chg="add del">
          <ac:chgData name="Yesudas Solomon" userId="b2fc119f32a226c7" providerId="Windows Live" clId="Web-{E743020A-0244-4966-A8C9-AA517CD2BE69}" dt="2021-08-08T11:39:01.389" v="320"/>
          <ac:spMkLst>
            <pc:docMk/>
            <pc:sldMk cId="1838584738" sldId="262"/>
            <ac:spMk id="91" creationId="{75C56826-D4E5-42ED-8529-079651CB3005}"/>
          </ac:spMkLst>
        </pc:spChg>
        <pc:spChg chg="add del">
          <ac:chgData name="Yesudas Solomon" userId="b2fc119f32a226c7" providerId="Windows Live" clId="Web-{E743020A-0244-4966-A8C9-AA517CD2BE69}" dt="2021-08-08T11:39:01.389" v="320"/>
          <ac:spMkLst>
            <pc:docMk/>
            <pc:sldMk cId="1838584738" sldId="262"/>
            <ac:spMk id="93" creationId="{82095FCE-EF05-4443-B97A-85DEE3A5CA17}"/>
          </ac:spMkLst>
        </pc:spChg>
        <pc:spChg chg="add del">
          <ac:chgData name="Yesudas Solomon" userId="b2fc119f32a226c7" providerId="Windows Live" clId="Web-{E743020A-0244-4966-A8C9-AA517CD2BE69}" dt="2021-08-08T11:39:01.389" v="320"/>
          <ac:spMkLst>
            <pc:docMk/>
            <pc:sldMk cId="1838584738" sldId="262"/>
            <ac:spMk id="94" creationId="{F6CA58B3-AFCC-4A40-9882-50D5080879B0}"/>
          </ac:spMkLst>
        </pc:spChg>
        <pc:spChg chg="add del">
          <ac:chgData name="Yesudas Solomon" userId="b2fc119f32a226c7" providerId="Windows Live" clId="Web-{E743020A-0244-4966-A8C9-AA517CD2BE69}" dt="2021-08-08T11:39:01.389" v="320"/>
          <ac:spMkLst>
            <pc:docMk/>
            <pc:sldMk cId="1838584738" sldId="262"/>
            <ac:spMk id="95" creationId="{CA00AE6B-AA30-4CF8-BA6F-339B780AD76C}"/>
          </ac:spMkLst>
        </pc:spChg>
        <pc:spChg chg="add del">
          <ac:chgData name="Yesudas Solomon" userId="b2fc119f32a226c7" providerId="Windows Live" clId="Web-{E743020A-0244-4966-A8C9-AA517CD2BE69}" dt="2021-08-08T11:39:01.311" v="319"/>
          <ac:spMkLst>
            <pc:docMk/>
            <pc:sldMk cId="1838584738" sldId="262"/>
            <ac:spMk id="188" creationId="{04C21BAE-6866-4C7A-A7EC-C1B2E572D5BE}"/>
          </ac:spMkLst>
        </pc:spChg>
        <pc:spChg chg="add del">
          <ac:chgData name="Yesudas Solomon" userId="b2fc119f32a226c7" providerId="Windows Live" clId="Web-{E743020A-0244-4966-A8C9-AA517CD2BE69}" dt="2021-08-08T11:39:01.311" v="319"/>
          <ac:spMkLst>
            <pc:docMk/>
            <pc:sldMk cId="1838584738" sldId="262"/>
            <ac:spMk id="190" creationId="{7E7D0C94-08B4-48AE-8813-CC4D60294F42}"/>
          </ac:spMkLst>
        </pc:spChg>
        <pc:spChg chg="add del">
          <ac:chgData name="Yesudas Solomon" userId="b2fc119f32a226c7" providerId="Windows Live" clId="Web-{E743020A-0244-4966-A8C9-AA517CD2BE69}" dt="2021-08-08T11:39:01.311" v="319"/>
          <ac:spMkLst>
            <pc:docMk/>
            <pc:sldMk cId="1838584738" sldId="262"/>
            <ac:spMk id="192" creationId="{F0C518C2-0AA4-470C-87B9-9CBF428FBA25}"/>
          </ac:spMkLst>
        </pc:spChg>
        <pc:spChg chg="add">
          <ac:chgData name="Yesudas Solomon" userId="b2fc119f32a226c7" providerId="Windows Live" clId="Web-{E743020A-0244-4966-A8C9-AA517CD2BE69}" dt="2021-08-08T11:39:01.389" v="320"/>
          <ac:spMkLst>
            <pc:docMk/>
            <pc:sldMk cId="1838584738" sldId="262"/>
            <ac:spMk id="569" creationId="{3CD9DF72-87A3-404E-A828-84CBF11A8303}"/>
          </ac:spMkLst>
        </pc:spChg>
        <pc:graphicFrameChg chg="mod modGraphic">
          <ac:chgData name="Yesudas Solomon" userId="b2fc119f32a226c7" providerId="Windows Live" clId="Web-{E743020A-0244-4966-A8C9-AA517CD2BE69}" dt="2021-08-08T11:39:01.389" v="320"/>
          <ac:graphicFrameMkLst>
            <pc:docMk/>
            <pc:sldMk cId="1838584738" sldId="262"/>
            <ac:graphicFrameMk id="5" creationId="{BDAA5BF3-1529-4035-9C4A-C4FAA7DA7111}"/>
          </ac:graphicFrameMkLst>
        </pc:graphicFrameChg>
        <pc:picChg chg="del">
          <ac:chgData name="Yesudas Solomon" userId="b2fc119f32a226c7" providerId="Windows Live" clId="Web-{E743020A-0244-4966-A8C9-AA517CD2BE69}" dt="2021-08-08T11:34:31.639" v="177"/>
          <ac:picMkLst>
            <pc:docMk/>
            <pc:sldMk cId="1838584738" sldId="262"/>
            <ac:picMk id="17" creationId="{0B529647-325D-44FD-963A-6C18DEE3F1BC}"/>
          </ac:picMkLst>
        </pc:picChg>
        <pc:picChg chg="del">
          <ac:chgData name="Yesudas Solomon" userId="b2fc119f32a226c7" providerId="Windows Live" clId="Web-{E743020A-0244-4966-A8C9-AA517CD2BE69}" dt="2021-08-08T11:34:28.967" v="176"/>
          <ac:picMkLst>
            <pc:docMk/>
            <pc:sldMk cId="1838584738" sldId="262"/>
            <ac:picMk id="19" creationId="{8DD984E2-66B2-4089-9B1F-19DF6BA927C6}"/>
          </ac:picMkLst>
        </pc:picChg>
        <pc:picChg chg="add mod ord">
          <ac:chgData name="Yesudas Solomon" userId="b2fc119f32a226c7" providerId="Windows Live" clId="Web-{E743020A-0244-4966-A8C9-AA517CD2BE69}" dt="2021-08-08T11:39:01.389" v="320"/>
          <ac:picMkLst>
            <pc:docMk/>
            <pc:sldMk cId="1838584738" sldId="262"/>
            <ac:picMk id="567" creationId="{53321BFC-B626-45BB-B2D9-668A705C9AFD}"/>
          </ac:picMkLst>
        </pc:picChg>
        <pc:cxnChg chg="add">
          <ac:chgData name="Yesudas Solomon" userId="b2fc119f32a226c7" providerId="Windows Live" clId="Web-{E743020A-0244-4966-A8C9-AA517CD2BE69}" dt="2021-08-08T11:39:01.389" v="320"/>
          <ac:cxnSpMkLst>
            <pc:docMk/>
            <pc:sldMk cId="1838584738" sldId="262"/>
            <ac:cxnSpMk id="570" creationId="{20E3A342-4D61-4E3F-AF90-1AB42AEB96CC}"/>
          </ac:cxnSpMkLst>
        </pc:cxnChg>
      </pc:sldChg>
      <pc:sldChg chg="addSp delSp modSp mod modTransition setBg">
        <pc:chgData name="Yesudas Solomon" userId="b2fc119f32a226c7" providerId="Windows Live" clId="Web-{E743020A-0244-4966-A8C9-AA517CD2BE69}" dt="2021-08-08T12:42:34.089" v="1337"/>
        <pc:sldMkLst>
          <pc:docMk/>
          <pc:sldMk cId="793391701" sldId="263"/>
        </pc:sldMkLst>
        <pc:spChg chg="mod">
          <ac:chgData name="Yesudas Solomon" userId="b2fc119f32a226c7" providerId="Windows Live" clId="Web-{E743020A-0244-4966-A8C9-AA517CD2BE69}" dt="2021-08-08T11:33:09.463" v="175"/>
          <ac:spMkLst>
            <pc:docMk/>
            <pc:sldMk cId="793391701" sldId="263"/>
            <ac:spMk id="2" creationId="{146AC696-3752-4D9D-860B-655DD43878FD}"/>
          </ac:spMkLst>
        </pc:spChg>
        <pc:spChg chg="add del">
          <ac:chgData name="Yesudas Solomon" userId="b2fc119f32a226c7" providerId="Windows Live" clId="Web-{E743020A-0244-4966-A8C9-AA517CD2BE69}" dt="2021-08-08T11:33:09.463" v="175"/>
          <ac:spMkLst>
            <pc:docMk/>
            <pc:sldMk cId="793391701" sldId="263"/>
            <ac:spMk id="48" creationId="{345A976A-8DE3-4B67-B94B-2044FDD12899}"/>
          </ac:spMkLst>
        </pc:spChg>
        <pc:spChg chg="add del">
          <ac:chgData name="Yesudas Solomon" userId="b2fc119f32a226c7" providerId="Windows Live" clId="Web-{E743020A-0244-4966-A8C9-AA517CD2BE69}" dt="2021-08-08T11:33:09.463" v="175"/>
          <ac:spMkLst>
            <pc:docMk/>
            <pc:sldMk cId="793391701" sldId="263"/>
            <ac:spMk id="53" creationId="{6EAAA1B9-2DDB-49C9-A037-A523D2F13C15}"/>
          </ac:spMkLst>
        </pc:spChg>
        <pc:spChg chg="add del">
          <ac:chgData name="Yesudas Solomon" userId="b2fc119f32a226c7" providerId="Windows Live" clId="Web-{E743020A-0244-4966-A8C9-AA517CD2BE69}" dt="2021-08-08T11:32:56.056" v="170"/>
          <ac:spMkLst>
            <pc:docMk/>
            <pc:sldMk cId="793391701" sldId="263"/>
            <ac:spMk id="108" creationId="{B6C60D79-16F1-4C4B-B7E3-7634E7069CDE}"/>
          </ac:spMkLst>
        </pc:spChg>
        <pc:spChg chg="add del">
          <ac:chgData name="Yesudas Solomon" userId="b2fc119f32a226c7" providerId="Windows Live" clId="Web-{E743020A-0244-4966-A8C9-AA517CD2BE69}" dt="2021-08-08T11:32:56.056" v="170"/>
          <ac:spMkLst>
            <pc:docMk/>
            <pc:sldMk cId="793391701" sldId="263"/>
            <ac:spMk id="110" creationId="{426B127E-6498-4C77-9C9D-4553A5113B80}"/>
          </ac:spMkLst>
        </pc:spChg>
        <pc:spChg chg="add">
          <ac:chgData name="Yesudas Solomon" userId="b2fc119f32a226c7" providerId="Windows Live" clId="Web-{E743020A-0244-4966-A8C9-AA517CD2BE69}" dt="2021-08-08T11:33:09.463" v="175"/>
          <ac:spMkLst>
            <pc:docMk/>
            <pc:sldMk cId="793391701" sldId="263"/>
            <ac:spMk id="112" creationId="{1F9FDF39-7A42-411B-85F1-9DE812C7A75B}"/>
          </ac:spMkLst>
        </pc:spChg>
        <pc:spChg chg="add del">
          <ac:chgData name="Yesudas Solomon" userId="b2fc119f32a226c7" providerId="Windows Live" clId="Web-{E743020A-0244-4966-A8C9-AA517CD2BE69}" dt="2021-08-08T11:32:56.056" v="170"/>
          <ac:spMkLst>
            <pc:docMk/>
            <pc:sldMk cId="793391701" sldId="263"/>
            <ac:spMk id="485" creationId="{4AC6B390-BC59-4F1D-A0EE-D71A92F0A0B2}"/>
          </ac:spMkLst>
        </pc:spChg>
        <pc:spChg chg="add del">
          <ac:chgData name="Yesudas Solomon" userId="b2fc119f32a226c7" providerId="Windows Live" clId="Web-{E743020A-0244-4966-A8C9-AA517CD2BE69}" dt="2021-08-08T11:33:03.197" v="172"/>
          <ac:spMkLst>
            <pc:docMk/>
            <pc:sldMk cId="793391701" sldId="263"/>
            <ac:spMk id="486" creationId="{F13C74B1-5B17-4795-BED0-7140497B445A}"/>
          </ac:spMkLst>
        </pc:spChg>
        <pc:spChg chg="add del">
          <ac:chgData name="Yesudas Solomon" userId="b2fc119f32a226c7" providerId="Windows Live" clId="Web-{E743020A-0244-4966-A8C9-AA517CD2BE69}" dt="2021-08-08T11:33:03.197" v="172"/>
          <ac:spMkLst>
            <pc:docMk/>
            <pc:sldMk cId="793391701" sldId="263"/>
            <ac:spMk id="487" creationId="{D4974D33-8DC5-464E-8C6D-BE58F0669C17}"/>
          </ac:spMkLst>
        </pc:spChg>
        <pc:spChg chg="add del">
          <ac:chgData name="Yesudas Solomon" userId="b2fc119f32a226c7" providerId="Windows Live" clId="Web-{E743020A-0244-4966-A8C9-AA517CD2BE69}" dt="2021-08-08T11:33:09.244" v="174"/>
          <ac:spMkLst>
            <pc:docMk/>
            <pc:sldMk cId="793391701" sldId="263"/>
            <ac:spMk id="488" creationId="{1E020063-2385-44AC-BD67-258E1F0B9FCE}"/>
          </ac:spMkLst>
        </pc:spChg>
        <pc:spChg chg="add del">
          <ac:chgData name="Yesudas Solomon" userId="b2fc119f32a226c7" providerId="Windows Live" clId="Web-{E743020A-0244-4966-A8C9-AA517CD2BE69}" dt="2021-08-08T11:33:09.244" v="174"/>
          <ac:spMkLst>
            <pc:docMk/>
            <pc:sldMk cId="793391701" sldId="263"/>
            <ac:spMk id="489" creationId="{7E014A0B-5338-4077-AFE9-A90D04D4492B}"/>
          </ac:spMkLst>
        </pc:spChg>
        <pc:spChg chg="add">
          <ac:chgData name="Yesudas Solomon" userId="b2fc119f32a226c7" providerId="Windows Live" clId="Web-{E743020A-0244-4966-A8C9-AA517CD2BE69}" dt="2021-08-08T11:33:09.463" v="175"/>
          <ac:spMkLst>
            <pc:docMk/>
            <pc:sldMk cId="793391701" sldId="263"/>
            <ac:spMk id="491" creationId="{F944E337-3E5D-4A1F-A5A1-2057F25B8A7B}"/>
          </ac:spMkLst>
        </pc:spChg>
        <pc:spChg chg="add">
          <ac:chgData name="Yesudas Solomon" userId="b2fc119f32a226c7" providerId="Windows Live" clId="Web-{E743020A-0244-4966-A8C9-AA517CD2BE69}" dt="2021-08-08T11:33:09.463" v="175"/>
          <ac:spMkLst>
            <pc:docMk/>
            <pc:sldMk cId="793391701" sldId="263"/>
            <ac:spMk id="492" creationId="{4B24796A-C1F6-4B21-B963-70E55A144F0A}"/>
          </ac:spMkLst>
        </pc:spChg>
        <pc:spChg chg="add">
          <ac:chgData name="Yesudas Solomon" userId="b2fc119f32a226c7" providerId="Windows Live" clId="Web-{E743020A-0244-4966-A8C9-AA517CD2BE69}" dt="2021-08-08T11:33:09.463" v="175"/>
          <ac:spMkLst>
            <pc:docMk/>
            <pc:sldMk cId="793391701" sldId="263"/>
            <ac:spMk id="493" creationId="{8101159E-D455-456F-8FE1-396AB1590C2F}"/>
          </ac:spMkLst>
        </pc:spChg>
        <pc:grpChg chg="add del">
          <ac:chgData name="Yesudas Solomon" userId="b2fc119f32a226c7" providerId="Windows Live" clId="Web-{E743020A-0244-4966-A8C9-AA517CD2BE69}" dt="2021-08-08T11:33:09.463" v="175"/>
          <ac:grpSpMkLst>
            <pc:docMk/>
            <pc:sldMk cId="793391701" sldId="263"/>
            <ac:grpSpMk id="55" creationId="{B441F8D5-EBCE-4FB9-91A9-3425971C1F99}"/>
          </ac:grpSpMkLst>
        </pc:grpChg>
        <pc:grpChg chg="add del">
          <ac:chgData name="Yesudas Solomon" userId="b2fc119f32a226c7" providerId="Windows Live" clId="Web-{E743020A-0244-4966-A8C9-AA517CD2BE69}" dt="2021-08-08T11:33:09.463" v="175"/>
          <ac:grpSpMkLst>
            <pc:docMk/>
            <pc:sldMk cId="793391701" sldId="263"/>
            <ac:grpSpMk id="61" creationId="{08701F99-7E4C-4B92-A4B5-307CDFB7A4DE}"/>
          </ac:grpSpMkLst>
        </pc:grpChg>
        <pc:grpChg chg="add del">
          <ac:chgData name="Yesudas Solomon" userId="b2fc119f32a226c7" providerId="Windows Live" clId="Web-{E743020A-0244-4966-A8C9-AA517CD2BE69}" dt="2021-08-08T11:33:09.244" v="174"/>
          <ac:grpSpMkLst>
            <pc:docMk/>
            <pc:sldMk cId="793391701" sldId="263"/>
            <ac:grpSpMk id="116" creationId="{466920E5-8640-4C24-A775-8647637094A7}"/>
          </ac:grpSpMkLst>
        </pc:grpChg>
        <pc:grpChg chg="add del">
          <ac:chgData name="Yesudas Solomon" userId="b2fc119f32a226c7" providerId="Windows Live" clId="Web-{E743020A-0244-4966-A8C9-AA517CD2BE69}" dt="2021-08-08T11:33:09.244" v="174"/>
          <ac:grpSpMkLst>
            <pc:docMk/>
            <pc:sldMk cId="793391701" sldId="263"/>
            <ac:grpSpMk id="490" creationId="{78127680-150F-4A90-9950-F66392578116}"/>
          </ac:grpSpMkLst>
        </pc:grpChg>
        <pc:graphicFrameChg chg="mod ord modGraphic">
          <ac:chgData name="Yesudas Solomon" userId="b2fc119f32a226c7" providerId="Windows Live" clId="Web-{E743020A-0244-4966-A8C9-AA517CD2BE69}" dt="2021-08-08T11:33:09.463" v="175"/>
          <ac:graphicFrameMkLst>
            <pc:docMk/>
            <pc:sldMk cId="793391701" sldId="263"/>
            <ac:graphicFrameMk id="5" creationId="{BDAA5BF3-1529-4035-9C4A-C4FAA7DA7111}"/>
          </ac:graphicFrameMkLst>
        </pc:graphicFrameChg>
        <pc:picChg chg="del">
          <ac:chgData name="Yesudas Solomon" userId="b2fc119f32a226c7" providerId="Windows Live" clId="Web-{E743020A-0244-4966-A8C9-AA517CD2BE69}" dt="2021-08-08T11:30:11.468" v="165"/>
          <ac:picMkLst>
            <pc:docMk/>
            <pc:sldMk cId="793391701" sldId="263"/>
            <ac:picMk id="14" creationId="{1CEF0733-C703-4D08-B6C8-543963C69AA8}"/>
          </ac:picMkLst>
        </pc:picChg>
        <pc:picChg chg="add mod ord">
          <ac:chgData name="Yesudas Solomon" userId="b2fc119f32a226c7" providerId="Windows Live" clId="Web-{E743020A-0244-4966-A8C9-AA517CD2BE69}" dt="2021-08-08T11:33:09.463" v="175"/>
          <ac:picMkLst>
            <pc:docMk/>
            <pc:sldMk cId="793391701" sldId="263"/>
            <ac:picMk id="483" creationId="{AECFCBDE-F3D4-4FBA-952D-AC77AF2956C5}"/>
          </ac:picMkLst>
        </pc:picChg>
        <pc:cxnChg chg="add del">
          <ac:chgData name="Yesudas Solomon" userId="b2fc119f32a226c7" providerId="Windows Live" clId="Web-{E743020A-0244-4966-A8C9-AA517CD2BE69}" dt="2021-08-08T11:32:50.884" v="168"/>
          <ac:cxnSpMkLst>
            <pc:docMk/>
            <pc:sldMk cId="793391701" sldId="263"/>
            <ac:cxnSpMk id="106" creationId="{A7F400EE-A8A5-48AF-B4D6-291B52C6F0B0}"/>
          </ac:cxnSpMkLst>
        </pc:cxnChg>
      </pc:sldChg>
      <pc:sldChg chg="modTransition">
        <pc:chgData name="Yesudas Solomon" userId="b2fc119f32a226c7" providerId="Windows Live" clId="Web-{E743020A-0244-4966-A8C9-AA517CD2BE69}" dt="2021-08-08T12:42:34.089" v="1337"/>
        <pc:sldMkLst>
          <pc:docMk/>
          <pc:sldMk cId="1439228590" sldId="264"/>
        </pc:sldMkLst>
      </pc:sldChg>
      <pc:sldChg chg="modTransition">
        <pc:chgData name="Yesudas Solomon" userId="b2fc119f32a226c7" providerId="Windows Live" clId="Web-{E743020A-0244-4966-A8C9-AA517CD2BE69}" dt="2021-08-08T12:42:34.089" v="1337"/>
        <pc:sldMkLst>
          <pc:docMk/>
          <pc:sldMk cId="1970503939" sldId="265"/>
        </pc:sldMkLst>
      </pc:sldChg>
      <pc:sldChg chg="addSp delSp modSp add mod replId modTransition setBg setClrOvrMap">
        <pc:chgData name="Yesudas Solomon" userId="b2fc119f32a226c7" providerId="Windows Live" clId="Web-{E743020A-0244-4966-A8C9-AA517CD2BE69}" dt="2021-08-08T12:42:34.089" v="1337"/>
        <pc:sldMkLst>
          <pc:docMk/>
          <pc:sldMk cId="884601294" sldId="266"/>
        </pc:sldMkLst>
        <pc:spChg chg="add del">
          <ac:chgData name="Yesudas Solomon" userId="b2fc119f32a226c7" providerId="Windows Live" clId="Web-{E743020A-0244-4966-A8C9-AA517CD2BE69}" dt="2021-08-08T11:39:56.939" v="331"/>
          <ac:spMkLst>
            <pc:docMk/>
            <pc:sldMk cId="884601294" sldId="266"/>
            <ac:spMk id="64" creationId="{79BB35BC-D5C2-4C8B-A22A-A71E6191913B}"/>
          </ac:spMkLst>
        </pc:spChg>
        <pc:spChg chg="add del">
          <ac:chgData name="Yesudas Solomon" userId="b2fc119f32a226c7" providerId="Windows Live" clId="Web-{E743020A-0244-4966-A8C9-AA517CD2BE69}" dt="2021-08-08T11:40:15.518" v="333"/>
          <ac:spMkLst>
            <pc:docMk/>
            <pc:sldMk cId="884601294" sldId="266"/>
            <ac:spMk id="65" creationId="{5E8D2E83-FB3A-40E7-A9E5-7AB389D612B4}"/>
          </ac:spMkLst>
        </pc:spChg>
        <pc:spChg chg="add">
          <ac:chgData name="Yesudas Solomon" userId="b2fc119f32a226c7" providerId="Windows Live" clId="Web-{E743020A-0244-4966-A8C9-AA517CD2BE69}" dt="2021-08-08T11:40:15.612" v="334"/>
          <ac:spMkLst>
            <pc:docMk/>
            <pc:sldMk cId="884601294" sldId="266"/>
            <ac:spMk id="66" creationId="{79BB35BC-D5C2-4C8B-A22A-A71E6191913B}"/>
          </ac:spMkLst>
        </pc:spChg>
        <pc:spChg chg="mod">
          <ac:chgData name="Yesudas Solomon" userId="b2fc119f32a226c7" providerId="Windows Live" clId="Web-{E743020A-0244-4966-A8C9-AA517CD2BE69}" dt="2021-08-08T11:40:15.612" v="334"/>
          <ac:spMkLst>
            <pc:docMk/>
            <pc:sldMk cId="884601294" sldId="266"/>
            <ac:spMk id="85" creationId="{AB020E4F-D848-46A7-9190-4FD87B133206}"/>
          </ac:spMkLst>
        </pc:spChg>
        <pc:spChg chg="add del">
          <ac:chgData name="Yesudas Solomon" userId="b2fc119f32a226c7" providerId="Windows Live" clId="Web-{E743020A-0244-4966-A8C9-AA517CD2BE69}" dt="2021-08-08T11:39:24.375" v="325"/>
          <ac:spMkLst>
            <pc:docMk/>
            <pc:sldMk cId="884601294" sldId="266"/>
            <ac:spMk id="128" creationId="{04C21BAE-6866-4C7A-A7EC-C1B2E572D5BE}"/>
          </ac:spMkLst>
        </pc:spChg>
        <pc:spChg chg="add del">
          <ac:chgData name="Yesudas Solomon" userId="b2fc119f32a226c7" providerId="Windows Live" clId="Web-{E743020A-0244-4966-A8C9-AA517CD2BE69}" dt="2021-08-08T11:39:24.375" v="325"/>
          <ac:spMkLst>
            <pc:docMk/>
            <pc:sldMk cId="884601294" sldId="266"/>
            <ac:spMk id="130" creationId="{7E7D0C94-08B4-48AE-8813-CC4D60294F42}"/>
          </ac:spMkLst>
        </pc:spChg>
        <pc:spChg chg="add del">
          <ac:chgData name="Yesudas Solomon" userId="b2fc119f32a226c7" providerId="Windows Live" clId="Web-{E743020A-0244-4966-A8C9-AA517CD2BE69}" dt="2021-08-08T11:39:24.375" v="325"/>
          <ac:spMkLst>
            <pc:docMk/>
            <pc:sldMk cId="884601294" sldId="266"/>
            <ac:spMk id="257" creationId="{F0C518C2-0AA4-470C-87B9-9CBF428FBA25}"/>
          </ac:spMkLst>
        </pc:spChg>
        <pc:spChg chg="add del">
          <ac:chgData name="Yesudas Solomon" userId="b2fc119f32a226c7" providerId="Windows Live" clId="Web-{E743020A-0244-4966-A8C9-AA517CD2BE69}" dt="2021-08-08T11:40:15.612" v="334"/>
          <ac:spMkLst>
            <pc:docMk/>
            <pc:sldMk cId="884601294" sldId="266"/>
            <ac:spMk id="569" creationId="{3CD9DF72-87A3-404E-A828-84CBF11A8303}"/>
          </ac:spMkLst>
        </pc:spChg>
        <pc:spChg chg="add del">
          <ac:chgData name="Yesudas Solomon" userId="b2fc119f32a226c7" providerId="Windows Live" clId="Web-{E743020A-0244-4966-A8C9-AA517CD2BE69}" dt="2021-08-08T11:39:37.297" v="327"/>
          <ac:spMkLst>
            <pc:docMk/>
            <pc:sldMk cId="884601294" sldId="266"/>
            <ac:spMk id="572" creationId="{3CD9DF72-87A3-404E-A828-84CBF11A8303}"/>
          </ac:spMkLst>
        </pc:spChg>
        <pc:spChg chg="add del">
          <ac:chgData name="Yesudas Solomon" userId="b2fc119f32a226c7" providerId="Windows Live" clId="Web-{E743020A-0244-4966-A8C9-AA517CD2BE69}" dt="2021-08-08T11:39:49.439" v="329"/>
          <ac:spMkLst>
            <pc:docMk/>
            <pc:sldMk cId="884601294" sldId="266"/>
            <ac:spMk id="574" creationId="{04812C46-200A-4DEB-A05E-3ED6C68C2387}"/>
          </ac:spMkLst>
        </pc:spChg>
        <pc:spChg chg="add del">
          <ac:chgData name="Yesudas Solomon" userId="b2fc119f32a226c7" providerId="Windows Live" clId="Web-{E743020A-0244-4966-A8C9-AA517CD2BE69}" dt="2021-08-08T11:39:49.439" v="329"/>
          <ac:spMkLst>
            <pc:docMk/>
            <pc:sldMk cId="884601294" sldId="266"/>
            <ac:spMk id="575" creationId="{D1EA859B-E555-4109-94F3-6700E046E008}"/>
          </ac:spMkLst>
        </pc:spChg>
        <pc:graphicFrameChg chg="mod ord modGraphic">
          <ac:chgData name="Yesudas Solomon" userId="b2fc119f32a226c7" providerId="Windows Live" clId="Web-{E743020A-0244-4966-A8C9-AA517CD2BE69}" dt="2021-08-08T11:41:12.756" v="345"/>
          <ac:graphicFrameMkLst>
            <pc:docMk/>
            <pc:sldMk cId="884601294" sldId="266"/>
            <ac:graphicFrameMk id="5" creationId="{BDAA5BF3-1529-4035-9C4A-C4FAA7DA7111}"/>
          </ac:graphicFrameMkLst>
        </pc:graphicFrameChg>
        <pc:picChg chg="add mod ord">
          <ac:chgData name="Yesudas Solomon" userId="b2fc119f32a226c7" providerId="Windows Live" clId="Web-{E743020A-0244-4966-A8C9-AA517CD2BE69}" dt="2021-08-08T11:40:15.612" v="334"/>
          <ac:picMkLst>
            <pc:docMk/>
            <pc:sldMk cId="884601294" sldId="266"/>
            <ac:picMk id="8" creationId="{62F7F9D2-C4C1-4042-81F0-9688E452F5F6}"/>
          </ac:picMkLst>
        </pc:picChg>
        <pc:picChg chg="del">
          <ac:chgData name="Yesudas Solomon" userId="b2fc119f32a226c7" providerId="Windows Live" clId="Web-{E743020A-0244-4966-A8C9-AA517CD2BE69}" dt="2021-08-08T11:39:12.937" v="322"/>
          <ac:picMkLst>
            <pc:docMk/>
            <pc:sldMk cId="884601294" sldId="266"/>
            <ac:picMk id="567" creationId="{53321BFC-B626-45BB-B2D9-668A705C9AFD}"/>
          </ac:picMkLst>
        </pc:picChg>
        <pc:cxnChg chg="add del">
          <ac:chgData name="Yesudas Solomon" userId="b2fc119f32a226c7" providerId="Windows Live" clId="Web-{E743020A-0244-4966-A8C9-AA517CD2BE69}" dt="2021-08-08T11:40:15.612" v="334"/>
          <ac:cxnSpMkLst>
            <pc:docMk/>
            <pc:sldMk cId="884601294" sldId="266"/>
            <ac:cxnSpMk id="570" creationId="{20E3A342-4D61-4E3F-AF90-1AB42AEB96CC}"/>
          </ac:cxnSpMkLst>
        </pc:cxnChg>
        <pc:cxnChg chg="add del">
          <ac:chgData name="Yesudas Solomon" userId="b2fc119f32a226c7" providerId="Windows Live" clId="Web-{E743020A-0244-4966-A8C9-AA517CD2BE69}" dt="2021-08-08T11:39:37.297" v="327"/>
          <ac:cxnSpMkLst>
            <pc:docMk/>
            <pc:sldMk cId="884601294" sldId="266"/>
            <ac:cxnSpMk id="573" creationId="{20E3A342-4D61-4E3F-AF90-1AB42AEB96CC}"/>
          </ac:cxnSpMkLst>
        </pc:cxnChg>
      </pc:sldChg>
      <pc:sldChg chg="addSp delSp modSp add replId modTransition">
        <pc:chgData name="Yesudas Solomon" userId="b2fc119f32a226c7" providerId="Windows Live" clId="Web-{E743020A-0244-4966-A8C9-AA517CD2BE69}" dt="2021-08-08T12:42:34.089" v="1337"/>
        <pc:sldMkLst>
          <pc:docMk/>
          <pc:sldMk cId="2732339392" sldId="267"/>
        </pc:sldMkLst>
        <pc:spChg chg="mod">
          <ac:chgData name="Yesudas Solomon" userId="b2fc119f32a226c7" providerId="Windows Live" clId="Web-{E743020A-0244-4966-A8C9-AA517CD2BE69}" dt="2021-08-08T11:57:09.388" v="632"/>
          <ac:spMkLst>
            <pc:docMk/>
            <pc:sldMk cId="2732339392" sldId="267"/>
            <ac:spMk id="2" creationId="{20F0E777-6B1E-4126-871A-CA1BC861B7B8}"/>
          </ac:spMkLst>
        </pc:spChg>
        <pc:spChg chg="mod">
          <ac:chgData name="Yesudas Solomon" userId="b2fc119f32a226c7" providerId="Windows Live" clId="Web-{E743020A-0244-4966-A8C9-AA517CD2BE69}" dt="2021-08-08T11:57:09.388" v="632"/>
          <ac:spMkLst>
            <pc:docMk/>
            <pc:sldMk cId="2732339392" sldId="267"/>
            <ac:spMk id="3" creationId="{51637543-9524-41B8-8898-AC36F4A634D3}"/>
          </ac:spMkLst>
        </pc:spChg>
        <pc:spChg chg="del">
          <ac:chgData name="Yesudas Solomon" userId="b2fc119f32a226c7" providerId="Windows Live" clId="Web-{E743020A-0244-4966-A8C9-AA517CD2BE69}" dt="2021-08-08T11:57:09.388" v="632"/>
          <ac:spMkLst>
            <pc:docMk/>
            <pc:sldMk cId="2732339392" sldId="267"/>
            <ac:spMk id="38" creationId="{B43B9CA2-4B31-4ACD-9A9F-B8E6C6420386}"/>
          </ac:spMkLst>
        </pc:spChg>
        <pc:spChg chg="del">
          <ac:chgData name="Yesudas Solomon" userId="b2fc119f32a226c7" providerId="Windows Live" clId="Web-{E743020A-0244-4966-A8C9-AA517CD2BE69}" dt="2021-08-08T11:57:09.388" v="632"/>
          <ac:spMkLst>
            <pc:docMk/>
            <pc:sldMk cId="2732339392" sldId="267"/>
            <ac:spMk id="39" creationId="{33F94DB1-BC5D-454D-845C-7BA3A1F46999}"/>
          </ac:spMkLst>
        </pc:spChg>
        <pc:spChg chg="del">
          <ac:chgData name="Yesudas Solomon" userId="b2fc119f32a226c7" providerId="Windows Live" clId="Web-{E743020A-0244-4966-A8C9-AA517CD2BE69}" dt="2021-08-08T11:57:09.388" v="632"/>
          <ac:spMkLst>
            <pc:docMk/>
            <pc:sldMk cId="2732339392" sldId="267"/>
            <ac:spMk id="40" creationId="{5676B86F-860B-4586-BCAA-C0650C09B7B9}"/>
          </ac:spMkLst>
        </pc:spChg>
        <pc:spChg chg="del">
          <ac:chgData name="Yesudas Solomon" userId="b2fc119f32a226c7" providerId="Windows Live" clId="Web-{E743020A-0244-4966-A8C9-AA517CD2BE69}" dt="2021-08-08T11:57:09.388" v="632"/>
          <ac:spMkLst>
            <pc:docMk/>
            <pc:sldMk cId="2732339392" sldId="267"/>
            <ac:spMk id="41" creationId="{8C818ED5-2F56-4171-9445-3AA4F4462396}"/>
          </ac:spMkLst>
        </pc:spChg>
        <pc:spChg chg="del">
          <ac:chgData name="Yesudas Solomon" userId="b2fc119f32a226c7" providerId="Windows Live" clId="Web-{E743020A-0244-4966-A8C9-AA517CD2BE69}" dt="2021-08-08T11:57:09.388" v="632"/>
          <ac:spMkLst>
            <pc:docMk/>
            <pc:sldMk cId="2732339392" sldId="267"/>
            <ac:spMk id="42" creationId="{DE74FCE8-866C-4AFA-B45C-FACE2A6094E4}"/>
          </ac:spMkLst>
        </pc:spChg>
        <pc:spChg chg="add">
          <ac:chgData name="Yesudas Solomon" userId="b2fc119f32a226c7" providerId="Windows Live" clId="Web-{E743020A-0244-4966-A8C9-AA517CD2BE69}" dt="2021-08-08T11:57:09.388" v="632"/>
          <ac:spMkLst>
            <pc:docMk/>
            <pc:sldMk cId="2732339392" sldId="267"/>
            <ac:spMk id="47" creationId="{231BF440-39FA-4087-84CC-2EEC0BBDAF29}"/>
          </ac:spMkLst>
        </pc:spChg>
        <pc:spChg chg="add">
          <ac:chgData name="Yesudas Solomon" userId="b2fc119f32a226c7" providerId="Windows Live" clId="Web-{E743020A-0244-4966-A8C9-AA517CD2BE69}" dt="2021-08-08T11:57:09.388" v="632"/>
          <ac:spMkLst>
            <pc:docMk/>
            <pc:sldMk cId="2732339392" sldId="267"/>
            <ac:spMk id="49" creationId="{F04E4CBA-303B-48BD-8451-C2701CB0EEBF}"/>
          </ac:spMkLst>
        </pc:spChg>
        <pc:spChg chg="add">
          <ac:chgData name="Yesudas Solomon" userId="b2fc119f32a226c7" providerId="Windows Live" clId="Web-{E743020A-0244-4966-A8C9-AA517CD2BE69}" dt="2021-08-08T11:57:09.388" v="632"/>
          <ac:spMkLst>
            <pc:docMk/>
            <pc:sldMk cId="2732339392" sldId="267"/>
            <ac:spMk id="51" creationId="{F6CA58B3-AFCC-4A40-9882-50D5080879B0}"/>
          </ac:spMkLst>
        </pc:spChg>
        <pc:spChg chg="add">
          <ac:chgData name="Yesudas Solomon" userId="b2fc119f32a226c7" providerId="Windows Live" clId="Web-{E743020A-0244-4966-A8C9-AA517CD2BE69}" dt="2021-08-08T11:57:09.388" v="632"/>
          <ac:spMkLst>
            <pc:docMk/>
            <pc:sldMk cId="2732339392" sldId="267"/>
            <ac:spMk id="53" creationId="{75C56826-D4E5-42ED-8529-079651CB3005}"/>
          </ac:spMkLst>
        </pc:spChg>
        <pc:spChg chg="add">
          <ac:chgData name="Yesudas Solomon" userId="b2fc119f32a226c7" providerId="Windows Live" clId="Web-{E743020A-0244-4966-A8C9-AA517CD2BE69}" dt="2021-08-08T11:57:09.388" v="632"/>
          <ac:spMkLst>
            <pc:docMk/>
            <pc:sldMk cId="2732339392" sldId="267"/>
            <ac:spMk id="55" creationId="{82095FCE-EF05-4443-B97A-85DEE3A5CA17}"/>
          </ac:spMkLst>
        </pc:spChg>
        <pc:spChg chg="add">
          <ac:chgData name="Yesudas Solomon" userId="b2fc119f32a226c7" providerId="Windows Live" clId="Web-{E743020A-0244-4966-A8C9-AA517CD2BE69}" dt="2021-08-08T11:57:09.388" v="632"/>
          <ac:spMkLst>
            <pc:docMk/>
            <pc:sldMk cId="2732339392" sldId="267"/>
            <ac:spMk id="57" creationId="{CA00AE6B-AA30-4CF8-BA6F-339B780AD76C}"/>
          </ac:spMkLst>
        </pc:spChg>
        <pc:picChg chg="del">
          <ac:chgData name="Yesudas Solomon" userId="b2fc119f32a226c7" providerId="Windows Live" clId="Web-{E743020A-0244-4966-A8C9-AA517CD2BE69}" dt="2021-08-08T11:55:32.351" v="625"/>
          <ac:picMkLst>
            <pc:docMk/>
            <pc:sldMk cId="2732339392" sldId="267"/>
            <ac:picMk id="4" creationId="{D7414CD0-526E-4FDC-879E-206D1E3F0826}"/>
          </ac:picMkLst>
        </pc:picChg>
        <pc:picChg chg="del">
          <ac:chgData name="Yesudas Solomon" userId="b2fc119f32a226c7" providerId="Windows Live" clId="Web-{E743020A-0244-4966-A8C9-AA517CD2BE69}" dt="2021-08-08T11:55:29.133" v="623"/>
          <ac:picMkLst>
            <pc:docMk/>
            <pc:sldMk cId="2732339392" sldId="267"/>
            <ac:picMk id="5" creationId="{7ABA02C1-7C4D-4FFB-816F-AE9EE57558C3}"/>
          </ac:picMkLst>
        </pc:picChg>
        <pc:picChg chg="del">
          <ac:chgData name="Yesudas Solomon" userId="b2fc119f32a226c7" providerId="Windows Live" clId="Web-{E743020A-0244-4966-A8C9-AA517CD2BE69}" dt="2021-08-08T11:55:30.695" v="624"/>
          <ac:picMkLst>
            <pc:docMk/>
            <pc:sldMk cId="2732339392" sldId="267"/>
            <ac:picMk id="6" creationId="{966DAC00-4C67-4A61-8C2A-508FC86FAA6E}"/>
          </ac:picMkLst>
        </pc:picChg>
        <pc:picChg chg="add mod ord">
          <ac:chgData name="Yesudas Solomon" userId="b2fc119f32a226c7" providerId="Windows Live" clId="Web-{E743020A-0244-4966-A8C9-AA517CD2BE69}" dt="2021-08-08T11:57:09.388" v="632"/>
          <ac:picMkLst>
            <pc:docMk/>
            <pc:sldMk cId="2732339392" sldId="267"/>
            <ac:picMk id="7" creationId="{03541121-DCD0-45AB-BADF-69FA380B48CB}"/>
          </ac:picMkLst>
        </pc:picChg>
        <pc:picChg chg="add mod ord modCrop">
          <ac:chgData name="Yesudas Solomon" userId="b2fc119f32a226c7" providerId="Windows Live" clId="Web-{E743020A-0244-4966-A8C9-AA517CD2BE69}" dt="2021-08-08T11:57:09.388" v="632"/>
          <ac:picMkLst>
            <pc:docMk/>
            <pc:sldMk cId="2732339392" sldId="267"/>
            <ac:picMk id="8" creationId="{57F64DF5-36A8-4B72-B397-ED994D279F71}"/>
          </ac:picMkLst>
        </pc:picChg>
      </pc:sldChg>
      <pc:sldChg chg="addSp delSp modSp add ord replId modTransition">
        <pc:chgData name="Yesudas Solomon" userId="b2fc119f32a226c7" providerId="Windows Live" clId="Web-{E743020A-0244-4966-A8C9-AA517CD2BE69}" dt="2021-08-08T12:42:34.089" v="1337"/>
        <pc:sldMkLst>
          <pc:docMk/>
          <pc:sldMk cId="1826012232" sldId="268"/>
        </pc:sldMkLst>
        <pc:spChg chg="mod">
          <ac:chgData name="Yesudas Solomon" userId="b2fc119f32a226c7" providerId="Windows Live" clId="Web-{E743020A-0244-4966-A8C9-AA517CD2BE69}" dt="2021-08-08T12:12:55.254" v="960"/>
          <ac:spMkLst>
            <pc:docMk/>
            <pc:sldMk cId="1826012232" sldId="268"/>
            <ac:spMk id="2" creationId="{20F0E777-6B1E-4126-871A-CA1BC861B7B8}"/>
          </ac:spMkLst>
        </pc:spChg>
        <pc:spChg chg="mod ord">
          <ac:chgData name="Yesudas Solomon" userId="b2fc119f32a226c7" providerId="Windows Live" clId="Web-{E743020A-0244-4966-A8C9-AA517CD2BE69}" dt="2021-08-08T12:12:55.254" v="960"/>
          <ac:spMkLst>
            <pc:docMk/>
            <pc:sldMk cId="1826012232" sldId="268"/>
            <ac:spMk id="3" creationId="{51637543-9524-41B8-8898-AC36F4A634D3}"/>
          </ac:spMkLst>
        </pc:spChg>
        <pc:spChg chg="del">
          <ac:chgData name="Yesudas Solomon" userId="b2fc119f32a226c7" providerId="Windows Live" clId="Web-{E743020A-0244-4966-A8C9-AA517CD2BE69}" dt="2021-08-08T12:12:55.254" v="960"/>
          <ac:spMkLst>
            <pc:docMk/>
            <pc:sldMk cId="1826012232" sldId="268"/>
            <ac:spMk id="47" creationId="{231BF440-39FA-4087-84CC-2EEC0BBDAF29}"/>
          </ac:spMkLst>
        </pc:spChg>
        <pc:spChg chg="del">
          <ac:chgData name="Yesudas Solomon" userId="b2fc119f32a226c7" providerId="Windows Live" clId="Web-{E743020A-0244-4966-A8C9-AA517CD2BE69}" dt="2021-08-08T12:12:55.254" v="960"/>
          <ac:spMkLst>
            <pc:docMk/>
            <pc:sldMk cId="1826012232" sldId="268"/>
            <ac:spMk id="49" creationId="{F04E4CBA-303B-48BD-8451-C2701CB0EEBF}"/>
          </ac:spMkLst>
        </pc:spChg>
        <pc:spChg chg="del">
          <ac:chgData name="Yesudas Solomon" userId="b2fc119f32a226c7" providerId="Windows Live" clId="Web-{E743020A-0244-4966-A8C9-AA517CD2BE69}" dt="2021-08-08T12:12:55.254" v="960"/>
          <ac:spMkLst>
            <pc:docMk/>
            <pc:sldMk cId="1826012232" sldId="268"/>
            <ac:spMk id="51" creationId="{F6CA58B3-AFCC-4A40-9882-50D5080879B0}"/>
          </ac:spMkLst>
        </pc:spChg>
        <pc:spChg chg="del">
          <ac:chgData name="Yesudas Solomon" userId="b2fc119f32a226c7" providerId="Windows Live" clId="Web-{E743020A-0244-4966-A8C9-AA517CD2BE69}" dt="2021-08-08T12:12:55.254" v="960"/>
          <ac:spMkLst>
            <pc:docMk/>
            <pc:sldMk cId="1826012232" sldId="268"/>
            <ac:spMk id="53" creationId="{75C56826-D4E5-42ED-8529-079651CB3005}"/>
          </ac:spMkLst>
        </pc:spChg>
        <pc:spChg chg="del">
          <ac:chgData name="Yesudas Solomon" userId="b2fc119f32a226c7" providerId="Windows Live" clId="Web-{E743020A-0244-4966-A8C9-AA517CD2BE69}" dt="2021-08-08T12:12:55.254" v="960"/>
          <ac:spMkLst>
            <pc:docMk/>
            <pc:sldMk cId="1826012232" sldId="268"/>
            <ac:spMk id="55" creationId="{82095FCE-EF05-4443-B97A-85DEE3A5CA17}"/>
          </ac:spMkLst>
        </pc:spChg>
        <pc:spChg chg="del">
          <ac:chgData name="Yesudas Solomon" userId="b2fc119f32a226c7" providerId="Windows Live" clId="Web-{E743020A-0244-4966-A8C9-AA517CD2BE69}" dt="2021-08-08T12:12:55.254" v="960"/>
          <ac:spMkLst>
            <pc:docMk/>
            <pc:sldMk cId="1826012232" sldId="268"/>
            <ac:spMk id="57" creationId="{CA00AE6B-AA30-4CF8-BA6F-339B780AD76C}"/>
          </ac:spMkLst>
        </pc:spChg>
        <pc:spChg chg="add">
          <ac:chgData name="Yesudas Solomon" userId="b2fc119f32a226c7" providerId="Windows Live" clId="Web-{E743020A-0244-4966-A8C9-AA517CD2BE69}" dt="2021-08-08T12:12:55.254" v="960"/>
          <ac:spMkLst>
            <pc:docMk/>
            <pc:sldMk cId="1826012232" sldId="268"/>
            <ac:spMk id="62" creationId="{71A784BF-09DB-448D-99FC-B49DFC6605D5}"/>
          </ac:spMkLst>
        </pc:spChg>
        <pc:spChg chg="add">
          <ac:chgData name="Yesudas Solomon" userId="b2fc119f32a226c7" providerId="Windows Live" clId="Web-{E743020A-0244-4966-A8C9-AA517CD2BE69}" dt="2021-08-08T12:12:55.254" v="960"/>
          <ac:spMkLst>
            <pc:docMk/>
            <pc:sldMk cId="1826012232" sldId="268"/>
            <ac:spMk id="64" creationId="{917859B3-4C91-478D-929D-BB6433F90849}"/>
          </ac:spMkLst>
        </pc:spChg>
        <pc:spChg chg="add">
          <ac:chgData name="Yesudas Solomon" userId="b2fc119f32a226c7" providerId="Windows Live" clId="Web-{E743020A-0244-4966-A8C9-AA517CD2BE69}" dt="2021-08-08T12:12:55.254" v="960"/>
          <ac:spMkLst>
            <pc:docMk/>
            <pc:sldMk cId="1826012232" sldId="268"/>
            <ac:spMk id="66" creationId="{6283FBD2-A663-469F-855C-06D86E3C1161}"/>
          </ac:spMkLst>
        </pc:spChg>
        <pc:spChg chg="add">
          <ac:chgData name="Yesudas Solomon" userId="b2fc119f32a226c7" providerId="Windows Live" clId="Web-{E743020A-0244-4966-A8C9-AA517CD2BE69}" dt="2021-08-08T12:12:55.254" v="960"/>
          <ac:spMkLst>
            <pc:docMk/>
            <pc:sldMk cId="1826012232" sldId="268"/>
            <ac:spMk id="68" creationId="{8A1279FC-7441-4E55-B082-2774E6316482}"/>
          </ac:spMkLst>
        </pc:spChg>
        <pc:picChg chg="add del mod">
          <ac:chgData name="Yesudas Solomon" userId="b2fc119f32a226c7" providerId="Windows Live" clId="Web-{E743020A-0244-4966-A8C9-AA517CD2BE69}" dt="2021-08-08T12:12:29.940" v="958"/>
          <ac:picMkLst>
            <pc:docMk/>
            <pc:sldMk cId="1826012232" sldId="268"/>
            <ac:picMk id="4" creationId="{68D0303A-9938-4EF6-97ED-9FC244DF4ED5}"/>
          </ac:picMkLst>
        </pc:picChg>
        <pc:picChg chg="add mod">
          <ac:chgData name="Yesudas Solomon" userId="b2fc119f32a226c7" providerId="Windows Live" clId="Web-{E743020A-0244-4966-A8C9-AA517CD2BE69}" dt="2021-08-08T12:12:55.254" v="960"/>
          <ac:picMkLst>
            <pc:docMk/>
            <pc:sldMk cId="1826012232" sldId="268"/>
            <ac:picMk id="5" creationId="{BAA02EA0-D252-4BA8-B862-EB2E871CF62A}"/>
          </ac:picMkLst>
        </pc:picChg>
        <pc:picChg chg="add mod">
          <ac:chgData name="Yesudas Solomon" userId="b2fc119f32a226c7" providerId="Windows Live" clId="Web-{E743020A-0244-4966-A8C9-AA517CD2BE69}" dt="2021-08-08T12:12:55.254" v="960"/>
          <ac:picMkLst>
            <pc:docMk/>
            <pc:sldMk cId="1826012232" sldId="268"/>
            <ac:picMk id="6" creationId="{B945CDF1-2B05-4556-91AD-FD7EAAB20CF8}"/>
          </ac:picMkLst>
        </pc:picChg>
        <pc:picChg chg="del">
          <ac:chgData name="Yesudas Solomon" userId="b2fc119f32a226c7" providerId="Windows Live" clId="Web-{E743020A-0244-4966-A8C9-AA517CD2BE69}" dt="2021-08-08T12:09:36.352" v="952"/>
          <ac:picMkLst>
            <pc:docMk/>
            <pc:sldMk cId="1826012232" sldId="268"/>
            <ac:picMk id="7" creationId="{03541121-DCD0-45AB-BADF-69FA380B48CB}"/>
          </ac:picMkLst>
        </pc:picChg>
        <pc:picChg chg="del">
          <ac:chgData name="Yesudas Solomon" userId="b2fc119f32a226c7" providerId="Windows Live" clId="Web-{E743020A-0244-4966-A8C9-AA517CD2BE69}" dt="2021-08-08T12:09:34.712" v="951"/>
          <ac:picMkLst>
            <pc:docMk/>
            <pc:sldMk cId="1826012232" sldId="268"/>
            <ac:picMk id="8" creationId="{57F64DF5-36A8-4B72-B397-ED994D279F71}"/>
          </ac:picMkLst>
        </pc:picChg>
        <pc:picChg chg="add mod">
          <ac:chgData name="Yesudas Solomon" userId="b2fc119f32a226c7" providerId="Windows Live" clId="Web-{E743020A-0244-4966-A8C9-AA517CD2BE69}" dt="2021-08-08T12:12:55.254" v="960"/>
          <ac:picMkLst>
            <pc:docMk/>
            <pc:sldMk cId="1826012232" sldId="268"/>
            <ac:picMk id="9" creationId="{09D83308-7FED-4CFC-BF75-307AF263B113}"/>
          </ac:picMkLst>
        </pc:picChg>
      </pc:sldChg>
      <pc:sldChg chg="addSp delSp modSp add mod replId modTransition setClrOvrMap">
        <pc:chgData name="Yesudas Solomon" userId="b2fc119f32a226c7" providerId="Windows Live" clId="Web-{E743020A-0244-4966-A8C9-AA517CD2BE69}" dt="2021-08-08T12:42:34.089" v="1337"/>
        <pc:sldMkLst>
          <pc:docMk/>
          <pc:sldMk cId="697740740" sldId="269"/>
        </pc:sldMkLst>
        <pc:spChg chg="mod">
          <ac:chgData name="Yesudas Solomon" userId="b2fc119f32a226c7" providerId="Windows Live" clId="Web-{E743020A-0244-4966-A8C9-AA517CD2BE69}" dt="2021-08-08T12:33:56.685" v="1303"/>
          <ac:spMkLst>
            <pc:docMk/>
            <pc:sldMk cId="697740740" sldId="269"/>
            <ac:spMk id="2" creationId="{9149694B-4DB1-42BE-A83E-4F4EBA3AFDB9}"/>
          </ac:spMkLst>
        </pc:spChg>
        <pc:spChg chg="add del">
          <ac:chgData name="Yesudas Solomon" userId="b2fc119f32a226c7" providerId="Windows Live" clId="Web-{E743020A-0244-4966-A8C9-AA517CD2BE69}" dt="2021-08-08T12:33:56.685" v="1303"/>
          <ac:spMkLst>
            <pc:docMk/>
            <pc:sldMk cId="697740740" sldId="269"/>
            <ac:spMk id="122" creationId="{6D731904-7733-45B0-902C-289497204C19}"/>
          </ac:spMkLst>
        </pc:spChg>
        <pc:spChg chg="add del">
          <ac:chgData name="Yesudas Solomon" userId="b2fc119f32a226c7" providerId="Windows Live" clId="Web-{E743020A-0244-4966-A8C9-AA517CD2BE69}" dt="2021-08-08T12:33:56.685" v="1303"/>
          <ac:spMkLst>
            <pc:docMk/>
            <pc:sldMk cId="697740740" sldId="269"/>
            <ac:spMk id="124" creationId="{504E6397-35D7-4AEC-9DA9-B7F6B12B88A5}"/>
          </ac:spMkLst>
        </pc:spChg>
        <pc:spChg chg="add del">
          <ac:chgData name="Yesudas Solomon" userId="b2fc119f32a226c7" providerId="Windows Live" clId="Web-{E743020A-0244-4966-A8C9-AA517CD2BE69}" dt="2021-08-08T12:33:56.685" v="1303"/>
          <ac:spMkLst>
            <pc:docMk/>
            <pc:sldMk cId="697740740" sldId="269"/>
            <ac:spMk id="126" creationId="{62C5A04F-2AEB-4631-8314-A8B812E1EC8E}"/>
          </ac:spMkLst>
        </pc:spChg>
        <pc:spChg chg="add del">
          <ac:chgData name="Yesudas Solomon" userId="b2fc119f32a226c7" providerId="Windows Live" clId="Web-{E743020A-0244-4966-A8C9-AA517CD2BE69}" dt="2021-08-08T12:33:56.685" v="1303"/>
          <ac:spMkLst>
            <pc:docMk/>
            <pc:sldMk cId="697740740" sldId="269"/>
            <ac:spMk id="128" creationId="{4B2B1C70-BF3F-41BD-871B-63D8F911F77B}"/>
          </ac:spMkLst>
        </pc:spChg>
        <pc:spChg chg="add del">
          <ac:chgData name="Yesudas Solomon" userId="b2fc119f32a226c7" providerId="Windows Live" clId="Web-{E743020A-0244-4966-A8C9-AA517CD2BE69}" dt="2021-08-08T12:33:56.607" v="1302"/>
          <ac:spMkLst>
            <pc:docMk/>
            <pc:sldMk cId="697740740" sldId="269"/>
            <ac:spMk id="215" creationId="{8FC9BE17-9A7B-462D-AE50-3D8777387304}"/>
          </ac:spMkLst>
        </pc:spChg>
        <pc:spChg chg="add del">
          <ac:chgData name="Yesudas Solomon" userId="b2fc119f32a226c7" providerId="Windows Live" clId="Web-{E743020A-0244-4966-A8C9-AA517CD2BE69}" dt="2021-08-08T12:33:56.607" v="1302"/>
          <ac:spMkLst>
            <pc:docMk/>
            <pc:sldMk cId="697740740" sldId="269"/>
            <ac:spMk id="217" creationId="{3EBE8569-6AEC-4B8C-8D53-2DE337CDBA65}"/>
          </ac:spMkLst>
        </pc:spChg>
        <pc:spChg chg="add del">
          <ac:chgData name="Yesudas Solomon" userId="b2fc119f32a226c7" providerId="Windows Live" clId="Web-{E743020A-0244-4966-A8C9-AA517CD2BE69}" dt="2021-08-08T12:33:56.607" v="1302"/>
          <ac:spMkLst>
            <pc:docMk/>
            <pc:sldMk cId="697740740" sldId="269"/>
            <ac:spMk id="219" creationId="{55D4142C-5077-457F-A6AD-3FECFDB39685}"/>
          </ac:spMkLst>
        </pc:spChg>
        <pc:spChg chg="add del">
          <ac:chgData name="Yesudas Solomon" userId="b2fc119f32a226c7" providerId="Windows Live" clId="Web-{E743020A-0244-4966-A8C9-AA517CD2BE69}" dt="2021-08-08T12:33:56.607" v="1302"/>
          <ac:spMkLst>
            <pc:docMk/>
            <pc:sldMk cId="697740740" sldId="269"/>
            <ac:spMk id="221" creationId="{7A5F0580-5EE9-419F-96EE-B6529EF6E7D0}"/>
          </ac:spMkLst>
        </pc:spChg>
        <pc:spChg chg="add">
          <ac:chgData name="Yesudas Solomon" userId="b2fc119f32a226c7" providerId="Windows Live" clId="Web-{E743020A-0244-4966-A8C9-AA517CD2BE69}" dt="2021-08-08T12:33:56.685" v="1303"/>
          <ac:spMkLst>
            <pc:docMk/>
            <pc:sldMk cId="697740740" sldId="269"/>
            <ac:spMk id="1236" creationId="{9AA72BD9-2C5A-4EDC-931F-5AA08EACA0F3}"/>
          </ac:spMkLst>
        </pc:spChg>
        <pc:spChg chg="add">
          <ac:chgData name="Yesudas Solomon" userId="b2fc119f32a226c7" providerId="Windows Live" clId="Web-{E743020A-0244-4966-A8C9-AA517CD2BE69}" dt="2021-08-08T12:33:56.685" v="1303"/>
          <ac:spMkLst>
            <pc:docMk/>
            <pc:sldMk cId="697740740" sldId="269"/>
            <ac:spMk id="1237" creationId="{DD3981AC-7B61-4947-BCF3-F7AA7FA385B9}"/>
          </ac:spMkLst>
        </pc:spChg>
        <pc:spChg chg="add">
          <ac:chgData name="Yesudas Solomon" userId="b2fc119f32a226c7" providerId="Windows Live" clId="Web-{E743020A-0244-4966-A8C9-AA517CD2BE69}" dt="2021-08-08T12:33:56.685" v="1303"/>
          <ac:spMkLst>
            <pc:docMk/>
            <pc:sldMk cId="697740740" sldId="269"/>
            <ac:spMk id="1238" creationId="{55D4142C-5077-457F-A6AD-3FECFDB39685}"/>
          </ac:spMkLst>
        </pc:spChg>
        <pc:spChg chg="add">
          <ac:chgData name="Yesudas Solomon" userId="b2fc119f32a226c7" providerId="Windows Live" clId="Web-{E743020A-0244-4966-A8C9-AA517CD2BE69}" dt="2021-08-08T12:33:56.685" v="1303"/>
          <ac:spMkLst>
            <pc:docMk/>
            <pc:sldMk cId="697740740" sldId="269"/>
            <ac:spMk id="1239" creationId="{7A5F0580-5EE9-419F-96EE-B6529EF6E7D0}"/>
          </ac:spMkLst>
        </pc:spChg>
        <pc:graphicFrameChg chg="mod modGraphic">
          <ac:chgData name="Yesudas Solomon" userId="b2fc119f32a226c7" providerId="Windows Live" clId="Web-{E743020A-0244-4966-A8C9-AA517CD2BE69}" dt="2021-08-08T12:33:56.685" v="1303"/>
          <ac:graphicFrameMkLst>
            <pc:docMk/>
            <pc:sldMk cId="697740740" sldId="269"/>
            <ac:graphicFrameMk id="5" creationId="{11689617-2096-4528-ABF8-BFAE1B21F06C}"/>
          </ac:graphicFrameMkLst>
        </pc:graphicFrameChg>
        <pc:picChg chg="del">
          <ac:chgData name="Yesudas Solomon" userId="b2fc119f32a226c7" providerId="Windows Live" clId="Web-{E743020A-0244-4966-A8C9-AA517CD2BE69}" dt="2021-08-08T12:30:04.328" v="1270"/>
          <ac:picMkLst>
            <pc:docMk/>
            <pc:sldMk cId="697740740" sldId="269"/>
            <ac:picMk id="869" creationId="{CC6871A0-6491-4302-AE0E-314DFF53AC40}"/>
          </ac:picMkLst>
        </pc:picChg>
        <pc:picChg chg="del">
          <ac:chgData name="Yesudas Solomon" userId="b2fc119f32a226c7" providerId="Windows Live" clId="Web-{E743020A-0244-4966-A8C9-AA517CD2BE69}" dt="2021-08-08T12:30:02.390" v="1269"/>
          <ac:picMkLst>
            <pc:docMk/>
            <pc:sldMk cId="697740740" sldId="269"/>
            <ac:picMk id="870" creationId="{1DA3F5F4-04B7-4580-B897-DC0E02B80F34}"/>
          </ac:picMkLst>
        </pc:picChg>
        <pc:picChg chg="add mod ord">
          <ac:chgData name="Yesudas Solomon" userId="b2fc119f32a226c7" providerId="Windows Live" clId="Web-{E743020A-0244-4966-A8C9-AA517CD2BE69}" dt="2021-08-08T12:33:56.685" v="1303"/>
          <ac:picMkLst>
            <pc:docMk/>
            <pc:sldMk cId="697740740" sldId="269"/>
            <ac:picMk id="1234" creationId="{0B3E8DCD-94C6-46E0-814E-79BF6A1B82FB}"/>
          </ac:picMkLst>
        </pc:picChg>
      </pc:sldChg>
      <pc:sldChg chg="addSp delSp modSp add replId modTransition">
        <pc:chgData name="Yesudas Solomon" userId="b2fc119f32a226c7" providerId="Windows Live" clId="Web-{E743020A-0244-4966-A8C9-AA517CD2BE69}" dt="2021-08-08T12:42:34.089" v="1337"/>
        <pc:sldMkLst>
          <pc:docMk/>
          <pc:sldMk cId="2656897426" sldId="270"/>
        </pc:sldMkLst>
        <pc:spChg chg="mod">
          <ac:chgData name="Yesudas Solomon" userId="b2fc119f32a226c7" providerId="Windows Live" clId="Web-{E743020A-0244-4966-A8C9-AA517CD2BE69}" dt="2021-08-08T12:35:07.455" v="1307"/>
          <ac:spMkLst>
            <pc:docMk/>
            <pc:sldMk cId="2656897426" sldId="270"/>
            <ac:spMk id="2" creationId="{9149694B-4DB1-42BE-A83E-4F4EBA3AFDB9}"/>
          </ac:spMkLst>
        </pc:spChg>
        <pc:spChg chg="add del">
          <ac:chgData name="Yesudas Solomon" userId="b2fc119f32a226c7" providerId="Windows Live" clId="Web-{E743020A-0244-4966-A8C9-AA517CD2BE69}" dt="2021-08-08T12:35:07.455" v="1307"/>
          <ac:spMkLst>
            <pc:docMk/>
            <pc:sldMk cId="2656897426" sldId="270"/>
            <ac:spMk id="122" creationId="{6D731904-7733-45B0-902C-289497204C19}"/>
          </ac:spMkLst>
        </pc:spChg>
        <pc:spChg chg="add del">
          <ac:chgData name="Yesudas Solomon" userId="b2fc119f32a226c7" providerId="Windows Live" clId="Web-{E743020A-0244-4966-A8C9-AA517CD2BE69}" dt="2021-08-08T12:35:07.455" v="1307"/>
          <ac:spMkLst>
            <pc:docMk/>
            <pc:sldMk cId="2656897426" sldId="270"/>
            <ac:spMk id="124" creationId="{504E6397-35D7-4AEC-9DA9-B7F6B12B88A5}"/>
          </ac:spMkLst>
        </pc:spChg>
        <pc:spChg chg="add del">
          <ac:chgData name="Yesudas Solomon" userId="b2fc119f32a226c7" providerId="Windows Live" clId="Web-{E743020A-0244-4966-A8C9-AA517CD2BE69}" dt="2021-08-08T12:35:07.455" v="1307"/>
          <ac:spMkLst>
            <pc:docMk/>
            <pc:sldMk cId="2656897426" sldId="270"/>
            <ac:spMk id="126" creationId="{62C5A04F-2AEB-4631-8314-A8B812E1EC8E}"/>
          </ac:spMkLst>
        </pc:spChg>
        <pc:spChg chg="add del">
          <ac:chgData name="Yesudas Solomon" userId="b2fc119f32a226c7" providerId="Windows Live" clId="Web-{E743020A-0244-4966-A8C9-AA517CD2BE69}" dt="2021-08-08T12:35:07.455" v="1307"/>
          <ac:spMkLst>
            <pc:docMk/>
            <pc:sldMk cId="2656897426" sldId="270"/>
            <ac:spMk id="128" creationId="{4B2B1C70-BF3F-41BD-871B-63D8F911F77B}"/>
          </ac:spMkLst>
        </pc:spChg>
        <pc:spChg chg="add">
          <ac:chgData name="Yesudas Solomon" userId="b2fc119f32a226c7" providerId="Windows Live" clId="Web-{E743020A-0244-4966-A8C9-AA517CD2BE69}" dt="2021-08-08T12:35:07.455" v="1307"/>
          <ac:spMkLst>
            <pc:docMk/>
            <pc:sldMk cId="2656897426" sldId="270"/>
            <ac:spMk id="130" creationId="{9F701746-0657-4467-BBD3-24051A715C25}"/>
          </ac:spMkLst>
        </pc:spChg>
        <pc:spChg chg="add">
          <ac:chgData name="Yesudas Solomon" userId="b2fc119f32a226c7" providerId="Windows Live" clId="Web-{E743020A-0244-4966-A8C9-AA517CD2BE69}" dt="2021-08-08T12:35:07.455" v="1307"/>
          <ac:spMkLst>
            <pc:docMk/>
            <pc:sldMk cId="2656897426" sldId="270"/>
            <ac:spMk id="131" creationId="{117BEB00-3E3D-4F08-AF56-DB0D22FB5F64}"/>
          </ac:spMkLst>
        </pc:spChg>
        <pc:spChg chg="add del">
          <ac:chgData name="Yesudas Solomon" userId="b2fc119f32a226c7" providerId="Windows Live" clId="Web-{E743020A-0244-4966-A8C9-AA517CD2BE69}" dt="2021-08-08T12:35:07.314" v="1306"/>
          <ac:spMkLst>
            <pc:docMk/>
            <pc:sldMk cId="2656897426" sldId="270"/>
            <ac:spMk id="133" creationId="{8FC9BE17-9A7B-462D-AE50-3D8777387304}"/>
          </ac:spMkLst>
        </pc:spChg>
        <pc:spChg chg="add del">
          <ac:chgData name="Yesudas Solomon" userId="b2fc119f32a226c7" providerId="Windows Live" clId="Web-{E743020A-0244-4966-A8C9-AA517CD2BE69}" dt="2021-08-08T12:35:07.314" v="1306"/>
          <ac:spMkLst>
            <pc:docMk/>
            <pc:sldMk cId="2656897426" sldId="270"/>
            <ac:spMk id="135" creationId="{3EBE8569-6AEC-4B8C-8D53-2DE337CDBA65}"/>
          </ac:spMkLst>
        </pc:spChg>
        <pc:spChg chg="add del">
          <ac:chgData name="Yesudas Solomon" userId="b2fc119f32a226c7" providerId="Windows Live" clId="Web-{E743020A-0244-4966-A8C9-AA517CD2BE69}" dt="2021-08-08T12:35:07.314" v="1306"/>
          <ac:spMkLst>
            <pc:docMk/>
            <pc:sldMk cId="2656897426" sldId="270"/>
            <ac:spMk id="137" creationId="{55D4142C-5077-457F-A6AD-3FECFDB39685}"/>
          </ac:spMkLst>
        </pc:spChg>
        <pc:spChg chg="add del">
          <ac:chgData name="Yesudas Solomon" userId="b2fc119f32a226c7" providerId="Windows Live" clId="Web-{E743020A-0244-4966-A8C9-AA517CD2BE69}" dt="2021-08-08T12:35:07.314" v="1306"/>
          <ac:spMkLst>
            <pc:docMk/>
            <pc:sldMk cId="2656897426" sldId="270"/>
            <ac:spMk id="139" creationId="{7A5F0580-5EE9-419F-96EE-B6529EF6E7D0}"/>
          </ac:spMkLst>
        </pc:spChg>
        <pc:graphicFrameChg chg="mod modGraphic">
          <ac:chgData name="Yesudas Solomon" userId="b2fc119f32a226c7" providerId="Windows Live" clId="Web-{E743020A-0244-4966-A8C9-AA517CD2BE69}" dt="2021-08-08T12:35:07.455" v="1307"/>
          <ac:graphicFrameMkLst>
            <pc:docMk/>
            <pc:sldMk cId="2656897426" sldId="270"/>
            <ac:graphicFrameMk id="5" creationId="{11689617-2096-4528-ABF8-BFAE1B21F06C}"/>
          </ac:graphicFrameMkLst>
        </pc:graphicFrameChg>
        <pc:picChg chg="add mod ord">
          <ac:chgData name="Yesudas Solomon" userId="b2fc119f32a226c7" providerId="Windows Live" clId="Web-{E743020A-0244-4966-A8C9-AA517CD2BE69}" dt="2021-08-08T12:35:07.455" v="1307"/>
          <ac:picMkLst>
            <pc:docMk/>
            <pc:sldMk cId="2656897426" sldId="270"/>
            <ac:picMk id="107" creationId="{4F60CD57-E720-4A23-8CED-81F7D314F87F}"/>
          </ac:picMkLst>
        </pc:picChg>
      </pc:sldChg>
      <pc:sldMasterChg chg="modTransition modSldLayout">
        <pc:chgData name="Yesudas Solomon" userId="b2fc119f32a226c7" providerId="Windows Live" clId="Web-{E743020A-0244-4966-A8C9-AA517CD2BE69}" dt="2021-08-08T12:42:34.089" v="1337"/>
        <pc:sldMasterMkLst>
          <pc:docMk/>
          <pc:sldMasterMk cId="2460954070" sldId="2147483660"/>
        </pc:sldMasterMkLst>
        <pc:sldLayoutChg chg="modTransition">
          <pc:chgData name="Yesudas Solomon" userId="b2fc119f32a226c7" providerId="Windows Live" clId="Web-{E743020A-0244-4966-A8C9-AA517CD2BE69}" dt="2021-08-08T12:42:34.089" v="1337"/>
          <pc:sldLayoutMkLst>
            <pc:docMk/>
            <pc:sldMasterMk cId="2460954070" sldId="2147483660"/>
            <pc:sldLayoutMk cId="2385387890" sldId="2147483661"/>
          </pc:sldLayoutMkLst>
        </pc:sldLayoutChg>
        <pc:sldLayoutChg chg="modTransition">
          <pc:chgData name="Yesudas Solomon" userId="b2fc119f32a226c7" providerId="Windows Live" clId="Web-{E743020A-0244-4966-A8C9-AA517CD2BE69}" dt="2021-08-08T12:42:34.089" v="1337"/>
          <pc:sldLayoutMkLst>
            <pc:docMk/>
            <pc:sldMasterMk cId="2460954070" sldId="2147483660"/>
            <pc:sldLayoutMk cId="949138452" sldId="2147483662"/>
          </pc:sldLayoutMkLst>
        </pc:sldLayoutChg>
        <pc:sldLayoutChg chg="modTransition">
          <pc:chgData name="Yesudas Solomon" userId="b2fc119f32a226c7" providerId="Windows Live" clId="Web-{E743020A-0244-4966-A8C9-AA517CD2BE69}" dt="2021-08-08T12:42:34.089" v="1337"/>
          <pc:sldLayoutMkLst>
            <pc:docMk/>
            <pc:sldMasterMk cId="2460954070" sldId="2147483660"/>
            <pc:sldLayoutMk cId="2591524520" sldId="2147483663"/>
          </pc:sldLayoutMkLst>
        </pc:sldLayoutChg>
        <pc:sldLayoutChg chg="modTransition">
          <pc:chgData name="Yesudas Solomon" userId="b2fc119f32a226c7" providerId="Windows Live" clId="Web-{E743020A-0244-4966-A8C9-AA517CD2BE69}" dt="2021-08-08T12:42:34.089" v="1337"/>
          <pc:sldLayoutMkLst>
            <pc:docMk/>
            <pc:sldMasterMk cId="2460954070" sldId="2147483660"/>
            <pc:sldLayoutMk cId="1203092039" sldId="2147483664"/>
          </pc:sldLayoutMkLst>
        </pc:sldLayoutChg>
        <pc:sldLayoutChg chg="modTransition">
          <pc:chgData name="Yesudas Solomon" userId="b2fc119f32a226c7" providerId="Windows Live" clId="Web-{E743020A-0244-4966-A8C9-AA517CD2BE69}" dt="2021-08-08T12:42:34.089" v="1337"/>
          <pc:sldLayoutMkLst>
            <pc:docMk/>
            <pc:sldMasterMk cId="2460954070" sldId="2147483660"/>
            <pc:sldLayoutMk cId="3733172339" sldId="2147483665"/>
          </pc:sldLayoutMkLst>
        </pc:sldLayoutChg>
        <pc:sldLayoutChg chg="modTransition">
          <pc:chgData name="Yesudas Solomon" userId="b2fc119f32a226c7" providerId="Windows Live" clId="Web-{E743020A-0244-4966-A8C9-AA517CD2BE69}" dt="2021-08-08T12:42:34.089" v="1337"/>
          <pc:sldLayoutMkLst>
            <pc:docMk/>
            <pc:sldMasterMk cId="2460954070" sldId="2147483660"/>
            <pc:sldLayoutMk cId="3210312558" sldId="2147483666"/>
          </pc:sldLayoutMkLst>
        </pc:sldLayoutChg>
        <pc:sldLayoutChg chg="modTransition">
          <pc:chgData name="Yesudas Solomon" userId="b2fc119f32a226c7" providerId="Windows Live" clId="Web-{E743020A-0244-4966-A8C9-AA517CD2BE69}" dt="2021-08-08T12:42:34.089" v="1337"/>
          <pc:sldLayoutMkLst>
            <pc:docMk/>
            <pc:sldMasterMk cId="2460954070" sldId="2147483660"/>
            <pc:sldLayoutMk cId="3146388984" sldId="2147483667"/>
          </pc:sldLayoutMkLst>
        </pc:sldLayoutChg>
        <pc:sldLayoutChg chg="modTransition">
          <pc:chgData name="Yesudas Solomon" userId="b2fc119f32a226c7" providerId="Windows Live" clId="Web-{E743020A-0244-4966-A8C9-AA517CD2BE69}" dt="2021-08-08T12:42:34.089" v="1337"/>
          <pc:sldLayoutMkLst>
            <pc:docMk/>
            <pc:sldMasterMk cId="2460954070" sldId="2147483660"/>
            <pc:sldLayoutMk cId="3171841454" sldId="2147483668"/>
          </pc:sldLayoutMkLst>
        </pc:sldLayoutChg>
        <pc:sldLayoutChg chg="modTransition">
          <pc:chgData name="Yesudas Solomon" userId="b2fc119f32a226c7" providerId="Windows Live" clId="Web-{E743020A-0244-4966-A8C9-AA517CD2BE69}" dt="2021-08-08T12:42:34.089" v="1337"/>
          <pc:sldLayoutMkLst>
            <pc:docMk/>
            <pc:sldMasterMk cId="2460954070" sldId="2147483660"/>
            <pc:sldLayoutMk cId="1718958274" sldId="2147483669"/>
          </pc:sldLayoutMkLst>
        </pc:sldLayoutChg>
        <pc:sldLayoutChg chg="modTransition">
          <pc:chgData name="Yesudas Solomon" userId="b2fc119f32a226c7" providerId="Windows Live" clId="Web-{E743020A-0244-4966-A8C9-AA517CD2BE69}" dt="2021-08-08T12:42:34.089" v="1337"/>
          <pc:sldLayoutMkLst>
            <pc:docMk/>
            <pc:sldMasterMk cId="2460954070" sldId="2147483660"/>
            <pc:sldLayoutMk cId="2202905451" sldId="2147483670"/>
          </pc:sldLayoutMkLst>
        </pc:sldLayoutChg>
        <pc:sldLayoutChg chg="modTransition">
          <pc:chgData name="Yesudas Solomon" userId="b2fc119f32a226c7" providerId="Windows Live" clId="Web-{E743020A-0244-4966-A8C9-AA517CD2BE69}" dt="2021-08-08T12:42:34.089" v="1337"/>
          <pc:sldLayoutMkLst>
            <pc:docMk/>
            <pc:sldMasterMk cId="2460954070" sldId="2147483660"/>
            <pc:sldLayoutMk cId="3479445657" sldId="2147483671"/>
          </pc:sldLayoutMkLst>
        </pc:sldLayoutChg>
      </pc:sldMasterChg>
    </pc:docChg>
  </pc:docChgLst>
  <pc:docChgLst>
    <pc:chgData name="Yesudas Solomon" userId="b2fc119f32a226c7" providerId="Windows Live" clId="Web-{EE51AECB-0D3F-4942-BD29-982FC293CDFC}"/>
    <pc:docChg chg="addSld delSld modSld">
      <pc:chgData name="Yesudas Solomon" userId="b2fc119f32a226c7" providerId="Windows Live" clId="Web-{EE51AECB-0D3F-4942-BD29-982FC293CDFC}" dt="2021-08-08T11:15:17.086" v="67" actId="20577"/>
      <pc:docMkLst>
        <pc:docMk/>
      </pc:docMkLst>
      <pc:sldChg chg="addSp delSp modSp del mod setBg">
        <pc:chgData name="Yesudas Solomon" userId="b2fc119f32a226c7" providerId="Windows Live" clId="Web-{EE51AECB-0D3F-4942-BD29-982FC293CDFC}" dt="2021-08-08T11:14:09.504" v="61"/>
        <pc:sldMkLst>
          <pc:docMk/>
          <pc:sldMk cId="2550678048" sldId="257"/>
        </pc:sldMkLst>
        <pc:spChg chg="mod">
          <ac:chgData name="Yesudas Solomon" userId="b2fc119f32a226c7" providerId="Windows Live" clId="Web-{EE51AECB-0D3F-4942-BD29-982FC293CDFC}" dt="2021-08-08T11:09:13.456" v="44"/>
          <ac:spMkLst>
            <pc:docMk/>
            <pc:sldMk cId="2550678048" sldId="257"/>
            <ac:spMk id="2" creationId="{146AC696-3752-4D9D-860B-655DD43878FD}"/>
          </ac:spMkLst>
        </pc:spChg>
        <pc:spChg chg="add del">
          <ac:chgData name="Yesudas Solomon" userId="b2fc119f32a226c7" providerId="Windows Live" clId="Web-{EE51AECB-0D3F-4942-BD29-982FC293CDFC}" dt="2021-08-08T11:09:13.456" v="44"/>
          <ac:spMkLst>
            <pc:docMk/>
            <pc:sldMk cId="2550678048" sldId="257"/>
            <ac:spMk id="41" creationId="{BACC6370-2D7E-4714-9D71-7542949D7D5D}"/>
          </ac:spMkLst>
        </pc:spChg>
        <pc:spChg chg="add del">
          <ac:chgData name="Yesudas Solomon" userId="b2fc119f32a226c7" providerId="Windows Live" clId="Web-{EE51AECB-0D3F-4942-BD29-982FC293CDFC}" dt="2021-08-08T11:09:13.456" v="44"/>
          <ac:spMkLst>
            <pc:docMk/>
            <pc:sldMk cId="2550678048" sldId="257"/>
            <ac:spMk id="42" creationId="{F68B3F68-107C-434F-AA38-110D5EA91B85}"/>
          </ac:spMkLst>
        </pc:spChg>
        <pc:spChg chg="add del">
          <ac:chgData name="Yesudas Solomon" userId="b2fc119f32a226c7" providerId="Windows Live" clId="Web-{EE51AECB-0D3F-4942-BD29-982FC293CDFC}" dt="2021-08-08T11:09:13.456" v="44"/>
          <ac:spMkLst>
            <pc:docMk/>
            <pc:sldMk cId="2550678048" sldId="257"/>
            <ac:spMk id="44" creationId="{AAD0DBB9-1A4B-4391-81D4-CB19F9AB918A}"/>
          </ac:spMkLst>
        </pc:spChg>
        <pc:spChg chg="add del">
          <ac:chgData name="Yesudas Solomon" userId="b2fc119f32a226c7" providerId="Windows Live" clId="Web-{EE51AECB-0D3F-4942-BD29-982FC293CDFC}" dt="2021-08-08T11:09:13.456" v="44"/>
          <ac:spMkLst>
            <pc:docMk/>
            <pc:sldMk cId="2550678048" sldId="257"/>
            <ac:spMk id="46" creationId="{063BBA22-50EA-4C4D-BE05-F1CE4E63AA56}"/>
          </ac:spMkLst>
        </pc:spChg>
        <pc:spChg chg="add">
          <ac:chgData name="Yesudas Solomon" userId="b2fc119f32a226c7" providerId="Windows Live" clId="Web-{EE51AECB-0D3F-4942-BD29-982FC293CDFC}" dt="2021-08-08T11:09:13.456" v="44"/>
          <ac:spMkLst>
            <pc:docMk/>
            <pc:sldMk cId="2550678048" sldId="257"/>
            <ac:spMk id="48" creationId="{345A976A-8DE3-4B67-B94B-2044FDD12899}"/>
          </ac:spMkLst>
        </pc:spChg>
        <pc:spChg chg="add del">
          <ac:chgData name="Yesudas Solomon" userId="b2fc119f32a226c7" providerId="Windows Live" clId="Web-{EE51AECB-0D3F-4942-BD29-982FC293CDFC}" dt="2021-08-08T11:09:13.362" v="43"/>
          <ac:spMkLst>
            <pc:docMk/>
            <pc:sldMk cId="2550678048" sldId="257"/>
            <ac:spMk id="51" creationId="{955A2079-FA98-4876-80F0-72364A7D2EA4}"/>
          </ac:spMkLst>
        </pc:spChg>
        <pc:spChg chg="add">
          <ac:chgData name="Yesudas Solomon" userId="b2fc119f32a226c7" providerId="Windows Live" clId="Web-{EE51AECB-0D3F-4942-BD29-982FC293CDFC}" dt="2021-08-08T11:09:13.456" v="44"/>
          <ac:spMkLst>
            <pc:docMk/>
            <pc:sldMk cId="2550678048" sldId="257"/>
            <ac:spMk id="53" creationId="{6EAAA1B9-2DDB-49C9-A037-A523D2F13C15}"/>
          </ac:spMkLst>
        </pc:spChg>
        <pc:grpChg chg="add">
          <ac:chgData name="Yesudas Solomon" userId="b2fc119f32a226c7" providerId="Windows Live" clId="Web-{EE51AECB-0D3F-4942-BD29-982FC293CDFC}" dt="2021-08-08T11:09:13.456" v="44"/>
          <ac:grpSpMkLst>
            <pc:docMk/>
            <pc:sldMk cId="2550678048" sldId="257"/>
            <ac:grpSpMk id="55" creationId="{B441F8D5-EBCE-4FB9-91A9-3425971C1F99}"/>
          </ac:grpSpMkLst>
        </pc:grpChg>
        <pc:grpChg chg="add">
          <ac:chgData name="Yesudas Solomon" userId="b2fc119f32a226c7" providerId="Windows Live" clId="Web-{EE51AECB-0D3F-4942-BD29-982FC293CDFC}" dt="2021-08-08T11:09:13.456" v="44"/>
          <ac:grpSpMkLst>
            <pc:docMk/>
            <pc:sldMk cId="2550678048" sldId="257"/>
            <ac:grpSpMk id="61" creationId="{08701F99-7E4C-4B92-A4B5-307CDFB7A4DE}"/>
          </ac:grpSpMkLst>
        </pc:grpChg>
        <pc:graphicFrameChg chg="mod modGraphic">
          <ac:chgData name="Yesudas Solomon" userId="b2fc119f32a226c7" providerId="Windows Live" clId="Web-{EE51AECB-0D3F-4942-BD29-982FC293CDFC}" dt="2021-08-08T11:09:13.456" v="44"/>
          <ac:graphicFrameMkLst>
            <pc:docMk/>
            <pc:sldMk cId="2550678048" sldId="257"/>
            <ac:graphicFrameMk id="5" creationId="{BDAA5BF3-1529-4035-9C4A-C4FAA7DA7111}"/>
          </ac:graphicFrameMkLst>
        </pc:graphicFrameChg>
      </pc:sldChg>
      <pc:sldChg chg="addSp delSp modSp del">
        <pc:chgData name="Yesudas Solomon" userId="b2fc119f32a226c7" providerId="Windows Live" clId="Web-{EE51AECB-0D3F-4942-BD29-982FC293CDFC}" dt="2021-08-08T11:06:38.931" v="31"/>
        <pc:sldMkLst>
          <pc:docMk/>
          <pc:sldMk cId="3821501233" sldId="258"/>
        </pc:sldMkLst>
        <pc:spChg chg="del mod">
          <ac:chgData name="Yesudas Solomon" userId="b2fc119f32a226c7" providerId="Windows Live" clId="Web-{EE51AECB-0D3F-4942-BD29-982FC293CDFC}" dt="2021-08-08T10:57:48.307" v="3"/>
          <ac:spMkLst>
            <pc:docMk/>
            <pc:sldMk cId="3821501233" sldId="258"/>
            <ac:spMk id="2" creationId="{146AC696-3752-4D9D-860B-655DD43878FD}"/>
          </ac:spMkLst>
        </pc:spChg>
        <pc:spChg chg="del">
          <ac:chgData name="Yesudas Solomon" userId="b2fc119f32a226c7" providerId="Windows Live" clId="Web-{EE51AECB-0D3F-4942-BD29-982FC293CDFC}" dt="2021-08-08T10:57:39.151" v="2"/>
          <ac:spMkLst>
            <pc:docMk/>
            <pc:sldMk cId="3821501233" sldId="258"/>
            <ac:spMk id="35" creationId="{BACC6370-2D7E-4714-9D71-7542949D7D5D}"/>
          </ac:spMkLst>
        </pc:spChg>
        <pc:spChg chg="del">
          <ac:chgData name="Yesudas Solomon" userId="b2fc119f32a226c7" providerId="Windows Live" clId="Web-{EE51AECB-0D3F-4942-BD29-982FC293CDFC}" dt="2021-08-08T10:57:39.151" v="2"/>
          <ac:spMkLst>
            <pc:docMk/>
            <pc:sldMk cId="3821501233" sldId="258"/>
            <ac:spMk id="36" creationId="{F68B3F68-107C-434F-AA38-110D5EA91B85}"/>
          </ac:spMkLst>
        </pc:spChg>
        <pc:spChg chg="del">
          <ac:chgData name="Yesudas Solomon" userId="b2fc119f32a226c7" providerId="Windows Live" clId="Web-{EE51AECB-0D3F-4942-BD29-982FC293CDFC}" dt="2021-08-08T10:57:39.151" v="2"/>
          <ac:spMkLst>
            <pc:docMk/>
            <pc:sldMk cId="3821501233" sldId="258"/>
            <ac:spMk id="37" creationId="{AAD0DBB9-1A4B-4391-81D4-CB19F9AB918A}"/>
          </ac:spMkLst>
        </pc:spChg>
        <pc:spChg chg="del">
          <ac:chgData name="Yesudas Solomon" userId="b2fc119f32a226c7" providerId="Windows Live" clId="Web-{EE51AECB-0D3F-4942-BD29-982FC293CDFC}" dt="2021-08-08T10:57:39.151" v="2"/>
          <ac:spMkLst>
            <pc:docMk/>
            <pc:sldMk cId="3821501233" sldId="258"/>
            <ac:spMk id="38" creationId="{063BBA22-50EA-4C4D-BE05-F1CE4E63AA56}"/>
          </ac:spMkLst>
        </pc:spChg>
        <pc:spChg chg="add del">
          <ac:chgData name="Yesudas Solomon" userId="b2fc119f32a226c7" providerId="Windows Live" clId="Web-{EE51AECB-0D3F-4942-BD29-982FC293CDFC}" dt="2021-08-08T10:59:43.580" v="14"/>
          <ac:spMkLst>
            <pc:docMk/>
            <pc:sldMk cId="3821501233" sldId="258"/>
            <ac:spMk id="43" creationId="{99F1FFA9-D672-408C-9220-ADEEC6ABDD09}"/>
          </ac:spMkLst>
        </pc:spChg>
        <pc:spChg chg="add del">
          <ac:chgData name="Yesudas Solomon" userId="b2fc119f32a226c7" providerId="Windows Live" clId="Web-{EE51AECB-0D3F-4942-BD29-982FC293CDFC}" dt="2021-08-08T10:58:41.482" v="7"/>
          <ac:spMkLst>
            <pc:docMk/>
            <pc:sldMk cId="3821501233" sldId="258"/>
            <ac:spMk id="45" creationId="{7E0DC0F3-E144-463E-88B2-409384AEEEDB}"/>
          </ac:spMkLst>
        </pc:spChg>
        <pc:spChg chg="add del">
          <ac:chgData name="Yesudas Solomon" userId="b2fc119f32a226c7" providerId="Windows Live" clId="Web-{EE51AECB-0D3F-4942-BD29-982FC293CDFC}" dt="2021-08-08T10:58:41.482" v="7"/>
          <ac:spMkLst>
            <pc:docMk/>
            <pc:sldMk cId="3821501233" sldId="258"/>
            <ac:spMk id="46" creationId="{13A8998A-DE1B-4FAE-820A-8A8B3A7B2EE0}"/>
          </ac:spMkLst>
        </pc:spChg>
        <pc:spChg chg="add del">
          <ac:chgData name="Yesudas Solomon" userId="b2fc119f32a226c7" providerId="Windows Live" clId="Web-{EE51AECB-0D3F-4942-BD29-982FC293CDFC}" dt="2021-08-08T10:58:44.545" v="9"/>
          <ac:spMkLst>
            <pc:docMk/>
            <pc:sldMk cId="3821501233" sldId="258"/>
            <ac:spMk id="47" creationId="{5A0118C5-4F8D-4CF4-BADD-53FEACC6C42A}"/>
          </ac:spMkLst>
        </pc:spChg>
        <pc:spChg chg="add del">
          <ac:chgData name="Yesudas Solomon" userId="b2fc119f32a226c7" providerId="Windows Live" clId="Web-{EE51AECB-0D3F-4942-BD29-982FC293CDFC}" dt="2021-08-08T10:58:34.810" v="5"/>
          <ac:spMkLst>
            <pc:docMk/>
            <pc:sldMk cId="3821501233" sldId="258"/>
            <ac:spMk id="48" creationId="{5A0118C5-4F8D-4CF4-BADD-53FEACC6C42A}"/>
          </ac:spMkLst>
        </pc:spChg>
        <pc:spChg chg="add del">
          <ac:chgData name="Yesudas Solomon" userId="b2fc119f32a226c7" providerId="Windows Live" clId="Web-{EE51AECB-0D3F-4942-BD29-982FC293CDFC}" dt="2021-08-08T10:59:43.580" v="14"/>
          <ac:spMkLst>
            <pc:docMk/>
            <pc:sldMk cId="3821501233" sldId="258"/>
            <ac:spMk id="51" creationId="{7E0DC0F3-E144-463E-88B2-409384AEEEDB}"/>
          </ac:spMkLst>
        </pc:spChg>
        <pc:spChg chg="add del">
          <ac:chgData name="Yesudas Solomon" userId="b2fc119f32a226c7" providerId="Windows Live" clId="Web-{EE51AECB-0D3F-4942-BD29-982FC293CDFC}" dt="2021-08-08T10:58:41.482" v="7"/>
          <ac:spMkLst>
            <pc:docMk/>
            <pc:sldMk cId="3821501233" sldId="258"/>
            <ac:spMk id="52" creationId="{39EBA89E-988C-457C-8BDF-3AAB4D9C5878}"/>
          </ac:spMkLst>
        </pc:spChg>
        <pc:spChg chg="add del">
          <ac:chgData name="Yesudas Solomon" userId="b2fc119f32a226c7" providerId="Windows Live" clId="Web-{EE51AECB-0D3F-4942-BD29-982FC293CDFC}" dt="2021-08-08T10:59:43.580" v="14"/>
          <ac:spMkLst>
            <pc:docMk/>
            <pc:sldMk cId="3821501233" sldId="258"/>
            <ac:spMk id="53" creationId="{13A8998A-DE1B-4FAE-820A-8A8B3A7B2EE0}"/>
          </ac:spMkLst>
        </pc:spChg>
        <pc:spChg chg="add del">
          <ac:chgData name="Yesudas Solomon" userId="b2fc119f32a226c7" providerId="Windows Live" clId="Web-{EE51AECB-0D3F-4942-BD29-982FC293CDFC}" dt="2021-08-08T10:58:41.482" v="7"/>
          <ac:spMkLst>
            <pc:docMk/>
            <pc:sldMk cId="3821501233" sldId="258"/>
            <ac:spMk id="54" creationId="{F7F6B76E-48DD-46FC-A900-366468BBE2D7}"/>
          </ac:spMkLst>
        </pc:spChg>
        <pc:spChg chg="add del">
          <ac:chgData name="Yesudas Solomon" userId="b2fc119f32a226c7" providerId="Windows Live" clId="Web-{EE51AECB-0D3F-4942-BD29-982FC293CDFC}" dt="2021-08-08T10:59:43.580" v="14"/>
          <ac:spMkLst>
            <pc:docMk/>
            <pc:sldMk cId="3821501233" sldId="258"/>
            <ac:spMk id="55" creationId="{39EBA89E-988C-457C-8BDF-3AAB4D9C5878}"/>
          </ac:spMkLst>
        </pc:spChg>
        <pc:spChg chg="add del">
          <ac:chgData name="Yesudas Solomon" userId="b2fc119f32a226c7" providerId="Windows Live" clId="Web-{EE51AECB-0D3F-4942-BD29-982FC293CDFC}" dt="2021-08-08T10:58:41.482" v="7"/>
          <ac:spMkLst>
            <pc:docMk/>
            <pc:sldMk cId="3821501233" sldId="258"/>
            <ac:spMk id="56" creationId="{313DBE6E-A8BE-42BD-A187-65E0DDA0DC82}"/>
          </ac:spMkLst>
        </pc:spChg>
        <pc:spChg chg="add del">
          <ac:chgData name="Yesudas Solomon" userId="b2fc119f32a226c7" providerId="Windows Live" clId="Web-{EE51AECB-0D3F-4942-BD29-982FC293CDFC}" dt="2021-08-08T10:59:43.580" v="14"/>
          <ac:spMkLst>
            <pc:docMk/>
            <pc:sldMk cId="3821501233" sldId="258"/>
            <ac:spMk id="57" creationId="{F7F6B76E-48DD-46FC-A900-366468BBE2D7}"/>
          </ac:spMkLst>
        </pc:spChg>
        <pc:spChg chg="add del">
          <ac:chgData name="Yesudas Solomon" userId="b2fc119f32a226c7" providerId="Windows Live" clId="Web-{EE51AECB-0D3F-4942-BD29-982FC293CDFC}" dt="2021-08-08T10:59:43.580" v="14"/>
          <ac:spMkLst>
            <pc:docMk/>
            <pc:sldMk cId="3821501233" sldId="258"/>
            <ac:spMk id="58" creationId="{313DBE6E-A8BE-42BD-A187-65E0DDA0DC82}"/>
          </ac:spMkLst>
        </pc:spChg>
        <pc:spChg chg="add del">
          <ac:chgData name="Yesudas Solomon" userId="b2fc119f32a226c7" providerId="Windows Live" clId="Web-{EE51AECB-0D3F-4942-BD29-982FC293CDFC}" dt="2021-08-08T10:58:34.810" v="5"/>
          <ac:spMkLst>
            <pc:docMk/>
            <pc:sldMk cId="3821501233" sldId="258"/>
            <ac:spMk id="65" creationId="{C4C270DE-0BEB-4372-B440-7EADA6FAFA55}"/>
          </ac:spMkLst>
        </pc:spChg>
        <pc:spChg chg="add del">
          <ac:chgData name="Yesudas Solomon" userId="b2fc119f32a226c7" providerId="Windows Live" clId="Web-{EE51AECB-0D3F-4942-BD29-982FC293CDFC}" dt="2021-08-08T10:58:34.810" v="5"/>
          <ac:spMkLst>
            <pc:docMk/>
            <pc:sldMk cId="3821501233" sldId="258"/>
            <ac:spMk id="67" creationId="{757ACA0C-8702-4043-8D4D-582EAEDF1CF8}"/>
          </ac:spMkLst>
        </pc:spChg>
        <pc:spChg chg="add del">
          <ac:chgData name="Yesudas Solomon" userId="b2fc119f32a226c7" providerId="Windows Live" clId="Web-{EE51AECB-0D3F-4942-BD29-982FC293CDFC}" dt="2021-08-08T10:58:44.545" v="9"/>
          <ac:spMkLst>
            <pc:docMk/>
            <pc:sldMk cId="3821501233" sldId="258"/>
            <ac:spMk id="69" creationId="{C4C270DE-0BEB-4372-B440-7EADA6FAFA55}"/>
          </ac:spMkLst>
        </pc:spChg>
        <pc:spChg chg="add del">
          <ac:chgData name="Yesudas Solomon" userId="b2fc119f32a226c7" providerId="Windows Live" clId="Web-{EE51AECB-0D3F-4942-BD29-982FC293CDFC}" dt="2021-08-08T10:58:44.545" v="9"/>
          <ac:spMkLst>
            <pc:docMk/>
            <pc:sldMk cId="3821501233" sldId="258"/>
            <ac:spMk id="70" creationId="{757ACA0C-8702-4043-8D4D-582EAEDF1CF8}"/>
          </ac:spMkLst>
        </pc:spChg>
        <pc:grpChg chg="add del">
          <ac:chgData name="Yesudas Solomon" userId="b2fc119f32a226c7" providerId="Windows Live" clId="Web-{EE51AECB-0D3F-4942-BD29-982FC293CDFC}" dt="2021-08-08T10:58:44.545" v="9"/>
          <ac:grpSpMkLst>
            <pc:docMk/>
            <pc:sldMk cId="3821501233" sldId="258"/>
            <ac:grpSpMk id="49" creationId="{D92F9A1A-77F4-4E16-958B-64BB489FFEBC}"/>
          </ac:grpSpMkLst>
        </pc:grpChg>
        <pc:grpChg chg="add del">
          <ac:chgData name="Yesudas Solomon" userId="b2fc119f32a226c7" providerId="Windows Live" clId="Web-{EE51AECB-0D3F-4942-BD29-982FC293CDFC}" dt="2021-08-08T10:58:34.810" v="5"/>
          <ac:grpSpMkLst>
            <pc:docMk/>
            <pc:sldMk cId="3821501233" sldId="258"/>
            <ac:grpSpMk id="50" creationId="{D92F9A1A-77F4-4E16-958B-64BB489FFEBC}"/>
          </ac:grpSpMkLst>
        </pc:grpChg>
        <pc:graphicFrameChg chg="mod ord modGraphic">
          <ac:chgData name="Yesudas Solomon" userId="b2fc119f32a226c7" providerId="Windows Live" clId="Web-{EE51AECB-0D3F-4942-BD29-982FC293CDFC}" dt="2021-08-08T10:59:43.580" v="14"/>
          <ac:graphicFrameMkLst>
            <pc:docMk/>
            <pc:sldMk cId="3821501233" sldId="258"/>
            <ac:graphicFrameMk id="5" creationId="{BDAA5BF3-1529-4035-9C4A-C4FAA7DA7111}"/>
          </ac:graphicFrameMkLst>
        </pc:graphicFrameChg>
        <pc:picChg chg="add mod ord">
          <ac:chgData name="Yesudas Solomon" userId="b2fc119f32a226c7" providerId="Windows Live" clId="Web-{EE51AECB-0D3F-4942-BD29-982FC293CDFC}" dt="2021-08-08T10:59:43.580" v="14"/>
          <ac:picMkLst>
            <pc:docMk/>
            <pc:sldMk cId="3821501233" sldId="258"/>
            <ac:picMk id="18" creationId="{B1FE9B09-3177-484B-9CAF-4C3747E6A8C0}"/>
          </ac:picMkLst>
        </pc:picChg>
        <pc:picChg chg="add mod">
          <ac:chgData name="Yesudas Solomon" userId="b2fc119f32a226c7" providerId="Windows Live" clId="Web-{EE51AECB-0D3F-4942-BD29-982FC293CDFC}" dt="2021-08-08T10:59:43.580" v="14"/>
          <ac:picMkLst>
            <pc:docMk/>
            <pc:sldMk cId="3821501233" sldId="258"/>
            <ac:picMk id="26" creationId="{CE3478E1-DBBF-4C87-B5CD-CC25C5895D73}"/>
          </ac:picMkLst>
        </pc:picChg>
      </pc:sldChg>
      <pc:sldChg chg="modSp">
        <pc:chgData name="Yesudas Solomon" userId="b2fc119f32a226c7" providerId="Windows Live" clId="Web-{EE51AECB-0D3F-4942-BD29-982FC293CDFC}" dt="2021-08-08T11:07:55.779" v="34" actId="20577"/>
        <pc:sldMkLst>
          <pc:docMk/>
          <pc:sldMk cId="1449129507" sldId="259"/>
        </pc:sldMkLst>
        <pc:spChg chg="mod">
          <ac:chgData name="Yesudas Solomon" userId="b2fc119f32a226c7" providerId="Windows Live" clId="Web-{EE51AECB-0D3F-4942-BD29-982FC293CDFC}" dt="2021-08-08T11:07:55.779" v="34" actId="20577"/>
          <ac:spMkLst>
            <pc:docMk/>
            <pc:sldMk cId="1449129507" sldId="259"/>
            <ac:spMk id="2" creationId="{20F0E777-6B1E-4126-871A-CA1BC861B7B8}"/>
          </ac:spMkLst>
        </pc:spChg>
      </pc:sldChg>
      <pc:sldChg chg="addSp delSp modSp">
        <pc:chgData name="Yesudas Solomon" userId="b2fc119f32a226c7" providerId="Windows Live" clId="Web-{EE51AECB-0D3F-4942-BD29-982FC293CDFC}" dt="2021-08-08T11:15:17.086" v="67" actId="20577"/>
        <pc:sldMkLst>
          <pc:docMk/>
          <pc:sldMk cId="836867068" sldId="260"/>
        </pc:sldMkLst>
        <pc:spChg chg="mod">
          <ac:chgData name="Yesudas Solomon" userId="b2fc119f32a226c7" providerId="Windows Live" clId="Web-{EE51AECB-0D3F-4942-BD29-982FC293CDFC}" dt="2021-08-08T11:15:17.086" v="67" actId="20577"/>
          <ac:spMkLst>
            <pc:docMk/>
            <pc:sldMk cId="836867068" sldId="260"/>
            <ac:spMk id="2" creationId="{9149694B-4DB1-42BE-A83E-4F4EBA3AFDB9}"/>
          </ac:spMkLst>
        </pc:spChg>
        <pc:spChg chg="add del">
          <ac:chgData name="Yesudas Solomon" userId="b2fc119f32a226c7" providerId="Windows Live" clId="Web-{EE51AECB-0D3F-4942-BD29-982FC293CDFC}" dt="2021-08-08T11:15:13.007" v="65"/>
          <ac:spMkLst>
            <pc:docMk/>
            <pc:sldMk cId="836867068" sldId="260"/>
            <ac:spMk id="57" creationId="{16AA8A86-4E4A-4B81-86AE-4E72D9D26E0B}"/>
          </ac:spMkLst>
        </pc:spChg>
      </pc:sldChg>
      <pc:sldChg chg="addSp delSp modSp mod setBg">
        <pc:chgData name="Yesudas Solomon" userId="b2fc119f32a226c7" providerId="Windows Live" clId="Web-{EE51AECB-0D3F-4942-BD29-982FC293CDFC}" dt="2021-08-08T11:11:45.714" v="51"/>
        <pc:sldMkLst>
          <pc:docMk/>
          <pc:sldMk cId="1699834927" sldId="261"/>
        </pc:sldMkLst>
        <pc:spChg chg="mod">
          <ac:chgData name="Yesudas Solomon" userId="b2fc119f32a226c7" providerId="Windows Live" clId="Web-{EE51AECB-0D3F-4942-BD29-982FC293CDFC}" dt="2021-08-08T11:11:45.714" v="51"/>
          <ac:spMkLst>
            <pc:docMk/>
            <pc:sldMk cId="1699834927" sldId="261"/>
            <ac:spMk id="2" creationId="{B931E5F2-E20D-4C3D-B285-9A37758A5768}"/>
          </ac:spMkLst>
        </pc:spChg>
        <pc:spChg chg="del">
          <ac:chgData name="Yesudas Solomon" userId="b2fc119f32a226c7" providerId="Windows Live" clId="Web-{EE51AECB-0D3F-4942-BD29-982FC293CDFC}" dt="2021-08-08T11:11:45.714" v="51"/>
          <ac:spMkLst>
            <pc:docMk/>
            <pc:sldMk cId="1699834927" sldId="261"/>
            <ac:spMk id="9" creationId="{BACC6370-2D7E-4714-9D71-7542949D7D5D}"/>
          </ac:spMkLst>
        </pc:spChg>
        <pc:spChg chg="del">
          <ac:chgData name="Yesudas Solomon" userId="b2fc119f32a226c7" providerId="Windows Live" clId="Web-{EE51AECB-0D3F-4942-BD29-982FC293CDFC}" dt="2021-08-08T11:11:45.714" v="51"/>
          <ac:spMkLst>
            <pc:docMk/>
            <pc:sldMk cId="1699834927" sldId="261"/>
            <ac:spMk id="11" creationId="{F68B3F68-107C-434F-AA38-110D5EA91B85}"/>
          </ac:spMkLst>
        </pc:spChg>
        <pc:spChg chg="del">
          <ac:chgData name="Yesudas Solomon" userId="b2fc119f32a226c7" providerId="Windows Live" clId="Web-{EE51AECB-0D3F-4942-BD29-982FC293CDFC}" dt="2021-08-08T11:11:45.714" v="51"/>
          <ac:spMkLst>
            <pc:docMk/>
            <pc:sldMk cId="1699834927" sldId="261"/>
            <ac:spMk id="13" creationId="{AAD0DBB9-1A4B-4391-81D4-CB19F9AB918A}"/>
          </ac:spMkLst>
        </pc:spChg>
        <pc:spChg chg="del">
          <ac:chgData name="Yesudas Solomon" userId="b2fc119f32a226c7" providerId="Windows Live" clId="Web-{EE51AECB-0D3F-4942-BD29-982FC293CDFC}" dt="2021-08-08T11:11:45.714" v="51"/>
          <ac:spMkLst>
            <pc:docMk/>
            <pc:sldMk cId="1699834927" sldId="261"/>
            <ac:spMk id="15" creationId="{063BBA22-50EA-4C4D-BE05-F1CE4E63AA56}"/>
          </ac:spMkLst>
        </pc:spChg>
        <pc:spChg chg="add">
          <ac:chgData name="Yesudas Solomon" userId="b2fc119f32a226c7" providerId="Windows Live" clId="Web-{EE51AECB-0D3F-4942-BD29-982FC293CDFC}" dt="2021-08-08T11:11:45.714" v="51"/>
          <ac:spMkLst>
            <pc:docMk/>
            <pc:sldMk cId="1699834927" sldId="261"/>
            <ac:spMk id="20" creationId="{345A976A-8DE3-4B67-B94B-2044FDD12899}"/>
          </ac:spMkLst>
        </pc:spChg>
        <pc:spChg chg="add">
          <ac:chgData name="Yesudas Solomon" userId="b2fc119f32a226c7" providerId="Windows Live" clId="Web-{EE51AECB-0D3F-4942-BD29-982FC293CDFC}" dt="2021-08-08T11:11:45.714" v="51"/>
          <ac:spMkLst>
            <pc:docMk/>
            <pc:sldMk cId="1699834927" sldId="261"/>
            <ac:spMk id="22" creationId="{6EAAA1B9-2DDB-49C9-A037-A523D2F13C15}"/>
          </ac:spMkLst>
        </pc:spChg>
        <pc:grpChg chg="add">
          <ac:chgData name="Yesudas Solomon" userId="b2fc119f32a226c7" providerId="Windows Live" clId="Web-{EE51AECB-0D3F-4942-BD29-982FC293CDFC}" dt="2021-08-08T11:11:45.714" v="51"/>
          <ac:grpSpMkLst>
            <pc:docMk/>
            <pc:sldMk cId="1699834927" sldId="261"/>
            <ac:grpSpMk id="24" creationId="{B441F8D5-EBCE-4FB9-91A9-3425971C1F99}"/>
          </ac:grpSpMkLst>
        </pc:grpChg>
        <pc:grpChg chg="add">
          <ac:chgData name="Yesudas Solomon" userId="b2fc119f32a226c7" providerId="Windows Live" clId="Web-{EE51AECB-0D3F-4942-BD29-982FC293CDFC}" dt="2021-08-08T11:11:45.714" v="51"/>
          <ac:grpSpMkLst>
            <pc:docMk/>
            <pc:sldMk cId="1699834927" sldId="261"/>
            <ac:grpSpMk id="30" creationId="{08701F99-7E4C-4B92-A4B5-307CDFB7A4DE}"/>
          </ac:grpSpMkLst>
        </pc:grpChg>
        <pc:graphicFrameChg chg="mod modGraphic">
          <ac:chgData name="Yesudas Solomon" userId="b2fc119f32a226c7" providerId="Windows Live" clId="Web-{EE51AECB-0D3F-4942-BD29-982FC293CDFC}" dt="2021-08-08T11:11:45.714" v="51"/>
          <ac:graphicFrameMkLst>
            <pc:docMk/>
            <pc:sldMk cId="1699834927" sldId="261"/>
            <ac:graphicFrameMk id="5" creationId="{27C1BAB3-B5C2-4AC2-A57A-7D93A9D6ED69}"/>
          </ac:graphicFrameMkLst>
        </pc:graphicFrameChg>
      </pc:sldChg>
      <pc:sldChg chg="addSp delSp modSp add replId">
        <pc:chgData name="Yesudas Solomon" userId="b2fc119f32a226c7" providerId="Windows Live" clId="Web-{EE51AECB-0D3F-4942-BD29-982FC293CDFC}" dt="2021-08-08T11:09:37.645" v="46" actId="20577"/>
        <pc:sldMkLst>
          <pc:docMk/>
          <pc:sldMk cId="1838584738" sldId="262"/>
        </pc:sldMkLst>
        <pc:spChg chg="del">
          <ac:chgData name="Yesudas Solomon" userId="b2fc119f32a226c7" providerId="Windows Live" clId="Web-{EE51AECB-0D3F-4942-BD29-982FC293CDFC}" dt="2021-08-08T11:00:14.019" v="16"/>
          <ac:spMkLst>
            <pc:docMk/>
            <pc:sldMk cId="1838584738" sldId="262"/>
            <ac:spMk id="51" creationId="{7E0DC0F3-E144-463E-88B2-409384AEEEDB}"/>
          </ac:spMkLst>
        </pc:spChg>
        <pc:spChg chg="del">
          <ac:chgData name="Yesudas Solomon" userId="b2fc119f32a226c7" providerId="Windows Live" clId="Web-{EE51AECB-0D3F-4942-BD29-982FC293CDFC}" dt="2021-08-08T11:00:14.019" v="16"/>
          <ac:spMkLst>
            <pc:docMk/>
            <pc:sldMk cId="1838584738" sldId="262"/>
            <ac:spMk id="53" creationId="{13A8998A-DE1B-4FAE-820A-8A8B3A7B2EE0}"/>
          </ac:spMkLst>
        </pc:spChg>
        <pc:spChg chg="del">
          <ac:chgData name="Yesudas Solomon" userId="b2fc119f32a226c7" providerId="Windows Live" clId="Web-{EE51AECB-0D3F-4942-BD29-982FC293CDFC}" dt="2021-08-08T11:00:14.019" v="16"/>
          <ac:spMkLst>
            <pc:docMk/>
            <pc:sldMk cId="1838584738" sldId="262"/>
            <ac:spMk id="55" creationId="{39EBA89E-988C-457C-8BDF-3AAB4D9C5878}"/>
          </ac:spMkLst>
        </pc:spChg>
        <pc:spChg chg="del">
          <ac:chgData name="Yesudas Solomon" userId="b2fc119f32a226c7" providerId="Windows Live" clId="Web-{EE51AECB-0D3F-4942-BD29-982FC293CDFC}" dt="2021-08-08T11:00:14.019" v="16"/>
          <ac:spMkLst>
            <pc:docMk/>
            <pc:sldMk cId="1838584738" sldId="262"/>
            <ac:spMk id="57" creationId="{F7F6B76E-48DD-46FC-A900-366468BBE2D7}"/>
          </ac:spMkLst>
        </pc:spChg>
        <pc:spChg chg="del">
          <ac:chgData name="Yesudas Solomon" userId="b2fc119f32a226c7" providerId="Windows Live" clId="Web-{EE51AECB-0D3F-4942-BD29-982FC293CDFC}" dt="2021-08-08T11:00:14.019" v="16"/>
          <ac:spMkLst>
            <pc:docMk/>
            <pc:sldMk cId="1838584738" sldId="262"/>
            <ac:spMk id="58" creationId="{313DBE6E-A8BE-42BD-A187-65E0DDA0DC82}"/>
          </ac:spMkLst>
        </pc:spChg>
        <pc:spChg chg="add del">
          <ac:chgData name="Yesudas Solomon" userId="b2fc119f32a226c7" providerId="Windows Live" clId="Web-{EE51AECB-0D3F-4942-BD29-982FC293CDFC}" dt="2021-08-08T11:05:46.725" v="29"/>
          <ac:spMkLst>
            <pc:docMk/>
            <pc:sldMk cId="1838584738" sldId="262"/>
            <ac:spMk id="63" creationId="{99F1FFA9-D672-408C-9220-ADEEC6ABDD09}"/>
          </ac:spMkLst>
        </pc:spChg>
        <pc:spChg chg="add del">
          <ac:chgData name="Yesudas Solomon" userId="b2fc119f32a226c7" providerId="Windows Live" clId="Web-{EE51AECB-0D3F-4942-BD29-982FC293CDFC}" dt="2021-08-08T11:05:22.833" v="24"/>
          <ac:spMkLst>
            <pc:docMk/>
            <pc:sldMk cId="1838584738" sldId="262"/>
            <ac:spMk id="65" creationId="{D2B783EE-0239-4717-BBEA-8C9EAC61C824}"/>
          </ac:spMkLst>
        </pc:spChg>
        <pc:spChg chg="add del">
          <ac:chgData name="Yesudas Solomon" userId="b2fc119f32a226c7" providerId="Windows Live" clId="Web-{EE51AECB-0D3F-4942-BD29-982FC293CDFC}" dt="2021-08-08T11:05:27.333" v="26"/>
          <ac:spMkLst>
            <pc:docMk/>
            <pc:sldMk cId="1838584738" sldId="262"/>
            <ac:spMk id="66" creationId="{352BEC0E-22F8-46D0-9632-375DB541B06C}"/>
          </ac:spMkLst>
        </pc:spChg>
        <pc:spChg chg="add del">
          <ac:chgData name="Yesudas Solomon" userId="b2fc119f32a226c7" providerId="Windows Live" clId="Web-{EE51AECB-0D3F-4942-BD29-982FC293CDFC}" dt="2021-08-08T11:05:27.333" v="26"/>
          <ac:spMkLst>
            <pc:docMk/>
            <pc:sldMk cId="1838584738" sldId="262"/>
            <ac:spMk id="67" creationId="{3FCFB1DE-0B7E-48CC-BA90-B2AB0889F9D6}"/>
          </ac:spMkLst>
        </pc:spChg>
        <pc:spChg chg="add del">
          <ac:chgData name="Yesudas Solomon" userId="b2fc119f32a226c7" providerId="Windows Live" clId="Web-{EE51AECB-0D3F-4942-BD29-982FC293CDFC}" dt="2021-08-08T11:05:02.285" v="22"/>
          <ac:spMkLst>
            <pc:docMk/>
            <pc:sldMk cId="1838584738" sldId="262"/>
            <ac:spMk id="68" creationId="{99F1FFA9-D672-408C-9220-ADEEC6ABDD09}"/>
          </ac:spMkLst>
        </pc:spChg>
        <pc:spChg chg="add del">
          <ac:chgData name="Yesudas Solomon" userId="b2fc119f32a226c7" providerId="Windows Live" clId="Web-{EE51AECB-0D3F-4942-BD29-982FC293CDFC}" dt="2021-08-08T11:05:46.647" v="28"/>
          <ac:spMkLst>
            <pc:docMk/>
            <pc:sldMk cId="1838584738" sldId="262"/>
            <ac:spMk id="69" creationId="{D2B783EE-0239-4717-BBEA-8C9EAC61C824}"/>
          </ac:spMkLst>
        </pc:spChg>
        <pc:spChg chg="add del">
          <ac:chgData name="Yesudas Solomon" userId="b2fc119f32a226c7" providerId="Windows Live" clId="Web-{EE51AECB-0D3F-4942-BD29-982FC293CDFC}" dt="2021-08-08T11:05:22.833" v="24"/>
          <ac:spMkLst>
            <pc:docMk/>
            <pc:sldMk cId="1838584738" sldId="262"/>
            <ac:spMk id="70" creationId="{A7B99495-F43F-4D80-A44F-2CB4764EB90B}"/>
          </ac:spMkLst>
        </pc:spChg>
        <pc:spChg chg="add del">
          <ac:chgData name="Yesudas Solomon" userId="b2fc119f32a226c7" providerId="Windows Live" clId="Web-{EE51AECB-0D3F-4942-BD29-982FC293CDFC}" dt="2021-08-08T11:05:46.647" v="28"/>
          <ac:spMkLst>
            <pc:docMk/>
            <pc:sldMk cId="1838584738" sldId="262"/>
            <ac:spMk id="71" creationId="{A7B99495-F43F-4D80-A44F-2CB4764EB90B}"/>
          </ac:spMkLst>
        </pc:spChg>
        <pc:spChg chg="add del">
          <ac:chgData name="Yesudas Solomon" userId="b2fc119f32a226c7" providerId="Windows Live" clId="Web-{EE51AECB-0D3F-4942-BD29-982FC293CDFC}" dt="2021-08-08T11:05:22.833" v="24"/>
          <ac:spMkLst>
            <pc:docMk/>
            <pc:sldMk cId="1838584738" sldId="262"/>
            <ac:spMk id="72" creationId="{70BEB1E7-2F88-40BC-B73D-42E5B6F80BFC}"/>
          </ac:spMkLst>
        </pc:spChg>
        <pc:spChg chg="add del">
          <ac:chgData name="Yesudas Solomon" userId="b2fc119f32a226c7" providerId="Windows Live" clId="Web-{EE51AECB-0D3F-4942-BD29-982FC293CDFC}" dt="2021-08-08T11:05:46.647" v="28"/>
          <ac:spMkLst>
            <pc:docMk/>
            <pc:sldMk cId="1838584738" sldId="262"/>
            <ac:spMk id="73" creationId="{70BEB1E7-2F88-40BC-B73D-42E5B6F80BFC}"/>
          </ac:spMkLst>
        </pc:spChg>
        <pc:spChg chg="add del">
          <ac:chgData name="Yesudas Solomon" userId="b2fc119f32a226c7" providerId="Windows Live" clId="Web-{EE51AECB-0D3F-4942-BD29-982FC293CDFC}" dt="2021-08-08T11:08:46.095" v="41"/>
          <ac:spMkLst>
            <pc:docMk/>
            <pc:sldMk cId="1838584738" sldId="262"/>
            <ac:spMk id="74" creationId="{196DE3D2-178D-4017-842D-87C88CE92E13}"/>
          </ac:spMkLst>
        </pc:spChg>
        <pc:spChg chg="add del">
          <ac:chgData name="Yesudas Solomon" userId="b2fc119f32a226c7" providerId="Windows Live" clId="Web-{EE51AECB-0D3F-4942-BD29-982FC293CDFC}" dt="2021-08-08T11:08:46.095" v="41"/>
          <ac:spMkLst>
            <pc:docMk/>
            <pc:sldMk cId="1838584738" sldId="262"/>
            <ac:spMk id="75" creationId="{C9B9F33B-F0CC-4410-85D0-1B957DF4351C}"/>
          </ac:spMkLst>
        </pc:spChg>
        <pc:spChg chg="add del">
          <ac:chgData name="Yesudas Solomon" userId="b2fc119f32a226c7" providerId="Windows Live" clId="Web-{EE51AECB-0D3F-4942-BD29-982FC293CDFC}" dt="2021-08-08T11:08:46.095" v="41"/>
          <ac:spMkLst>
            <pc:docMk/>
            <pc:sldMk cId="1838584738" sldId="262"/>
            <ac:spMk id="77" creationId="{55CB1B7E-4B0B-4E99-9560-9667270DA7A6}"/>
          </ac:spMkLst>
        </pc:spChg>
        <pc:spChg chg="add del">
          <ac:chgData name="Yesudas Solomon" userId="b2fc119f32a226c7" providerId="Windows Live" clId="Web-{EE51AECB-0D3F-4942-BD29-982FC293CDFC}" dt="2021-08-08T11:08:46.095" v="41"/>
          <ac:spMkLst>
            <pc:docMk/>
            <pc:sldMk cId="1838584738" sldId="262"/>
            <ac:spMk id="78" creationId="{034ACCCC-54D4-4F78-9B85-4A34FEBAA995}"/>
          </ac:spMkLst>
        </pc:spChg>
        <pc:spChg chg="add del">
          <ac:chgData name="Yesudas Solomon" userId="b2fc119f32a226c7" providerId="Windows Live" clId="Web-{EE51AECB-0D3F-4942-BD29-982FC293CDFC}" dt="2021-08-08T11:08:46.095" v="41"/>
          <ac:spMkLst>
            <pc:docMk/>
            <pc:sldMk cId="1838584738" sldId="262"/>
            <ac:spMk id="79" creationId="{C924DBCE-E731-4B22-8181-A39C1D86276C}"/>
          </ac:spMkLst>
        </pc:spChg>
        <pc:spChg chg="add del">
          <ac:chgData name="Yesudas Solomon" userId="b2fc119f32a226c7" providerId="Windows Live" clId="Web-{EE51AECB-0D3F-4942-BD29-982FC293CDFC}" dt="2021-08-08T11:08:46.095" v="41"/>
          <ac:spMkLst>
            <pc:docMk/>
            <pc:sldMk cId="1838584738" sldId="262"/>
            <ac:spMk id="80" creationId="{72413CFE-8B8A-45C9-B7BA-CF49986D4818}"/>
          </ac:spMkLst>
        </pc:spChg>
        <pc:spChg chg="add mod ord">
          <ac:chgData name="Yesudas Solomon" userId="b2fc119f32a226c7" providerId="Windows Live" clId="Web-{EE51AECB-0D3F-4942-BD29-982FC293CDFC}" dt="2021-08-08T11:09:37.645" v="46" actId="20577"/>
          <ac:spMkLst>
            <pc:docMk/>
            <pc:sldMk cId="1838584738" sldId="262"/>
            <ac:spMk id="85" creationId="{AB020E4F-D848-46A7-9190-4FD87B133206}"/>
          </ac:spMkLst>
        </pc:spChg>
        <pc:spChg chg="add del">
          <ac:chgData name="Yesudas Solomon" userId="b2fc119f32a226c7" providerId="Windows Live" clId="Web-{EE51AECB-0D3F-4942-BD29-982FC293CDFC}" dt="2021-08-08T11:08:45.938" v="40"/>
          <ac:spMkLst>
            <pc:docMk/>
            <pc:sldMk cId="1838584738" sldId="262"/>
            <ac:spMk id="87" creationId="{6ECA6DCB-B7E1-40A9-9524-540C6DA40B1B}"/>
          </ac:spMkLst>
        </pc:spChg>
        <pc:spChg chg="add">
          <ac:chgData name="Yesudas Solomon" userId="b2fc119f32a226c7" providerId="Windows Live" clId="Web-{EE51AECB-0D3F-4942-BD29-982FC293CDFC}" dt="2021-08-08T11:08:46.095" v="41"/>
          <ac:spMkLst>
            <pc:docMk/>
            <pc:sldMk cId="1838584738" sldId="262"/>
            <ac:spMk id="88" creationId="{231BF440-39FA-4087-84CC-2EEC0BBDAF29}"/>
          </ac:spMkLst>
        </pc:spChg>
        <pc:spChg chg="add">
          <ac:chgData name="Yesudas Solomon" userId="b2fc119f32a226c7" providerId="Windows Live" clId="Web-{EE51AECB-0D3F-4942-BD29-982FC293CDFC}" dt="2021-08-08T11:08:46.095" v="41"/>
          <ac:spMkLst>
            <pc:docMk/>
            <pc:sldMk cId="1838584738" sldId="262"/>
            <ac:spMk id="89" creationId="{F04E4CBA-303B-48BD-8451-C2701CB0EEBF}"/>
          </ac:spMkLst>
        </pc:spChg>
        <pc:spChg chg="add del">
          <ac:chgData name="Yesudas Solomon" userId="b2fc119f32a226c7" providerId="Windows Live" clId="Web-{EE51AECB-0D3F-4942-BD29-982FC293CDFC}" dt="2021-08-08T11:08:31.719" v="38"/>
          <ac:spMkLst>
            <pc:docMk/>
            <pc:sldMk cId="1838584738" sldId="262"/>
            <ac:spMk id="90" creationId="{99F1FFA9-D672-408C-9220-ADEEC6ABDD09}"/>
          </ac:spMkLst>
        </pc:spChg>
        <pc:spChg chg="add">
          <ac:chgData name="Yesudas Solomon" userId="b2fc119f32a226c7" providerId="Windows Live" clId="Web-{EE51AECB-0D3F-4942-BD29-982FC293CDFC}" dt="2021-08-08T11:08:46.095" v="41"/>
          <ac:spMkLst>
            <pc:docMk/>
            <pc:sldMk cId="1838584738" sldId="262"/>
            <ac:spMk id="91" creationId="{75C56826-D4E5-42ED-8529-079651CB3005}"/>
          </ac:spMkLst>
        </pc:spChg>
        <pc:spChg chg="add">
          <ac:chgData name="Yesudas Solomon" userId="b2fc119f32a226c7" providerId="Windows Live" clId="Web-{EE51AECB-0D3F-4942-BD29-982FC293CDFC}" dt="2021-08-08T11:08:46.095" v="41"/>
          <ac:spMkLst>
            <pc:docMk/>
            <pc:sldMk cId="1838584738" sldId="262"/>
            <ac:spMk id="93" creationId="{82095FCE-EF05-4443-B97A-85DEE3A5CA17}"/>
          </ac:spMkLst>
        </pc:spChg>
        <pc:spChg chg="add">
          <ac:chgData name="Yesudas Solomon" userId="b2fc119f32a226c7" providerId="Windows Live" clId="Web-{EE51AECB-0D3F-4942-BD29-982FC293CDFC}" dt="2021-08-08T11:08:46.095" v="41"/>
          <ac:spMkLst>
            <pc:docMk/>
            <pc:sldMk cId="1838584738" sldId="262"/>
            <ac:spMk id="94" creationId="{F6CA58B3-AFCC-4A40-9882-50D5080879B0}"/>
          </ac:spMkLst>
        </pc:spChg>
        <pc:spChg chg="add">
          <ac:chgData name="Yesudas Solomon" userId="b2fc119f32a226c7" providerId="Windows Live" clId="Web-{EE51AECB-0D3F-4942-BD29-982FC293CDFC}" dt="2021-08-08T11:08:46.095" v="41"/>
          <ac:spMkLst>
            <pc:docMk/>
            <pc:sldMk cId="1838584738" sldId="262"/>
            <ac:spMk id="95" creationId="{CA00AE6B-AA30-4CF8-BA6F-339B780AD76C}"/>
          </ac:spMkLst>
        </pc:spChg>
        <pc:spChg chg="add del">
          <ac:chgData name="Yesudas Solomon" userId="b2fc119f32a226c7" providerId="Windows Live" clId="Web-{EE51AECB-0D3F-4942-BD29-982FC293CDFC}" dt="2021-08-08T11:08:45.938" v="40"/>
          <ac:spMkLst>
            <pc:docMk/>
            <pc:sldMk cId="1838584738" sldId="262"/>
            <ac:spMk id="96" creationId="{3873B707-463F-40B0-8227-E8CC6C67EB25}"/>
          </ac:spMkLst>
        </pc:spChg>
        <pc:spChg chg="add del">
          <ac:chgData name="Yesudas Solomon" userId="b2fc119f32a226c7" providerId="Windows Live" clId="Web-{EE51AECB-0D3F-4942-BD29-982FC293CDFC}" dt="2021-08-08T11:08:45.938" v="40"/>
          <ac:spMkLst>
            <pc:docMk/>
            <pc:sldMk cId="1838584738" sldId="262"/>
            <ac:spMk id="98" creationId="{C13237C8-E62C-4F0D-A318-BD6FB6C2D138}"/>
          </ac:spMkLst>
        </pc:spChg>
        <pc:spChg chg="add del">
          <ac:chgData name="Yesudas Solomon" userId="b2fc119f32a226c7" providerId="Windows Live" clId="Web-{EE51AECB-0D3F-4942-BD29-982FC293CDFC}" dt="2021-08-08T11:08:45.938" v="40"/>
          <ac:spMkLst>
            <pc:docMk/>
            <pc:sldMk cId="1838584738" sldId="262"/>
            <ac:spMk id="100" creationId="{19C9EAEA-39D0-4B0E-A0EB-51E7B26740B1}"/>
          </ac:spMkLst>
        </pc:spChg>
        <pc:spChg chg="add del">
          <ac:chgData name="Yesudas Solomon" userId="b2fc119f32a226c7" providerId="Windows Live" clId="Web-{EE51AECB-0D3F-4942-BD29-982FC293CDFC}" dt="2021-08-08T11:08:45.938" v="40"/>
          <ac:spMkLst>
            <pc:docMk/>
            <pc:sldMk cId="1838584738" sldId="262"/>
            <ac:spMk id="102" creationId="{8CB5D2D7-DF65-4E86-BFBA-FFB9B5ACEB64}"/>
          </ac:spMkLst>
        </pc:spChg>
        <pc:grpChg chg="add del">
          <ac:chgData name="Yesudas Solomon" userId="b2fc119f32a226c7" providerId="Windows Live" clId="Web-{EE51AECB-0D3F-4942-BD29-982FC293CDFC}" dt="2021-08-08T11:08:45.938" v="40"/>
          <ac:grpSpMkLst>
            <pc:docMk/>
            <pc:sldMk cId="1838584738" sldId="262"/>
            <ac:grpSpMk id="92" creationId="{1DE889C7-FAD6-4397-98E2-05D503484459}"/>
          </ac:grpSpMkLst>
        </pc:grpChg>
        <pc:graphicFrameChg chg="mod ord modGraphic">
          <ac:chgData name="Yesudas Solomon" userId="b2fc119f32a226c7" providerId="Windows Live" clId="Web-{EE51AECB-0D3F-4942-BD29-982FC293CDFC}" dt="2021-08-08T11:08:46.095" v="41"/>
          <ac:graphicFrameMkLst>
            <pc:docMk/>
            <pc:sldMk cId="1838584738" sldId="262"/>
            <ac:graphicFrameMk id="5" creationId="{BDAA5BF3-1529-4035-9C4A-C4FAA7DA7111}"/>
          </ac:graphicFrameMkLst>
        </pc:graphicFrameChg>
        <pc:picChg chg="add mod ord">
          <ac:chgData name="Yesudas Solomon" userId="b2fc119f32a226c7" providerId="Windows Live" clId="Web-{EE51AECB-0D3F-4942-BD29-982FC293CDFC}" dt="2021-08-08T11:08:46.095" v="41"/>
          <ac:picMkLst>
            <pc:docMk/>
            <pc:sldMk cId="1838584738" sldId="262"/>
            <ac:picMk id="17" creationId="{0B529647-325D-44FD-963A-6C18DEE3F1BC}"/>
          </ac:picMkLst>
        </pc:picChg>
        <pc:picChg chg="del mod">
          <ac:chgData name="Yesudas Solomon" userId="b2fc119f32a226c7" providerId="Windows Live" clId="Web-{EE51AECB-0D3F-4942-BD29-982FC293CDFC}" dt="2021-08-08T11:04:49.409" v="19"/>
          <ac:picMkLst>
            <pc:docMk/>
            <pc:sldMk cId="1838584738" sldId="262"/>
            <ac:picMk id="18" creationId="{B1FE9B09-3177-484B-9CAF-4C3747E6A8C0}"/>
          </ac:picMkLst>
        </pc:picChg>
        <pc:picChg chg="add mod ord">
          <ac:chgData name="Yesudas Solomon" userId="b2fc119f32a226c7" providerId="Windows Live" clId="Web-{EE51AECB-0D3F-4942-BD29-982FC293CDFC}" dt="2021-08-08T11:08:46.095" v="41"/>
          <ac:picMkLst>
            <pc:docMk/>
            <pc:sldMk cId="1838584738" sldId="262"/>
            <ac:picMk id="19" creationId="{8DD984E2-66B2-4089-9B1F-19DF6BA927C6}"/>
          </ac:picMkLst>
        </pc:picChg>
        <pc:picChg chg="del mod ord">
          <ac:chgData name="Yesudas Solomon" userId="b2fc119f32a226c7" providerId="Windows Live" clId="Web-{EE51AECB-0D3F-4942-BD29-982FC293CDFC}" dt="2021-08-08T11:04:34.830" v="17"/>
          <ac:picMkLst>
            <pc:docMk/>
            <pc:sldMk cId="1838584738" sldId="262"/>
            <ac:picMk id="26" creationId="{CE3478E1-DBBF-4C87-B5CD-CC25C5895D73}"/>
          </ac:picMkLst>
        </pc:picChg>
        <pc:cxnChg chg="add del">
          <ac:chgData name="Yesudas Solomon" userId="b2fc119f32a226c7" providerId="Windows Live" clId="Web-{EE51AECB-0D3F-4942-BD29-982FC293CDFC}" dt="2021-08-08T11:08:46.095" v="41"/>
          <ac:cxnSpMkLst>
            <pc:docMk/>
            <pc:sldMk cId="1838584738" sldId="262"/>
            <ac:cxnSpMk id="76" creationId="{43621FD4-D14D-45D5-9A57-9A2DE5EA59C0}"/>
          </ac:cxnSpMkLst>
        </pc:cxnChg>
      </pc:sldChg>
      <pc:sldChg chg="addSp modSp add replId">
        <pc:chgData name="Yesudas Solomon" userId="b2fc119f32a226c7" providerId="Windows Live" clId="Web-{EE51AECB-0D3F-4942-BD29-982FC293CDFC}" dt="2021-08-08T11:13:47.815" v="60" actId="1076"/>
        <pc:sldMkLst>
          <pc:docMk/>
          <pc:sldMk cId="793391701" sldId="263"/>
        </pc:sldMkLst>
        <pc:picChg chg="add mod">
          <ac:chgData name="Yesudas Solomon" userId="b2fc119f32a226c7" providerId="Windows Live" clId="Web-{EE51AECB-0D3F-4942-BD29-982FC293CDFC}" dt="2021-08-08T11:13:47.815" v="60" actId="1076"/>
          <ac:picMkLst>
            <pc:docMk/>
            <pc:sldMk cId="793391701" sldId="263"/>
            <ac:picMk id="14" creationId="{1CEF0733-C703-4D08-B6C8-543963C69AA8}"/>
          </ac:picMkLst>
        </pc:picChg>
      </pc:sldChg>
    </pc:docChg>
  </pc:docChgLst>
  <pc:docChgLst>
    <pc:chgData name="Yesudas Solomon" userId="b2fc119f32a226c7" providerId="Windows Live" clId="Web-{13ABD9E9-7E10-4647-BF4E-E206B44935BB}"/>
    <pc:docChg chg="modSld modMainMaster">
      <pc:chgData name="Yesudas Solomon" userId="b2fc119f32a226c7" providerId="Windows Live" clId="Web-{13ABD9E9-7E10-4647-BF4E-E206B44935BB}" dt="2021-08-10T03:58:15.759" v="9"/>
      <pc:docMkLst>
        <pc:docMk/>
      </pc:docMkLst>
      <pc:sldChg chg="modTransition">
        <pc:chgData name="Yesudas Solomon" userId="b2fc119f32a226c7" providerId="Windows Live" clId="Web-{13ABD9E9-7E10-4647-BF4E-E206B44935BB}" dt="2021-08-10T03:58:15.759" v="9"/>
        <pc:sldMkLst>
          <pc:docMk/>
          <pc:sldMk cId="109857222" sldId="256"/>
        </pc:sldMkLst>
      </pc:sldChg>
      <pc:sldChg chg="modTransition">
        <pc:chgData name="Yesudas Solomon" userId="b2fc119f32a226c7" providerId="Windows Live" clId="Web-{13ABD9E9-7E10-4647-BF4E-E206B44935BB}" dt="2021-08-10T03:58:11.759" v="8"/>
        <pc:sldMkLst>
          <pc:docMk/>
          <pc:sldMk cId="1439228590" sldId="264"/>
        </pc:sldMkLst>
      </pc:sldChg>
      <pc:sldChg chg="modTransition">
        <pc:chgData name="Yesudas Solomon" userId="b2fc119f32a226c7" providerId="Windows Live" clId="Web-{13ABD9E9-7E10-4647-BF4E-E206B44935BB}" dt="2021-08-10T03:58:11.759" v="8"/>
        <pc:sldMkLst>
          <pc:docMk/>
          <pc:sldMk cId="1970503939" sldId="265"/>
        </pc:sldMkLst>
      </pc:sldChg>
      <pc:sldChg chg="modTransition">
        <pc:chgData name="Yesudas Solomon" userId="b2fc119f32a226c7" providerId="Windows Live" clId="Web-{13ABD9E9-7E10-4647-BF4E-E206B44935BB}" dt="2021-08-10T03:58:11.759" v="8"/>
        <pc:sldMkLst>
          <pc:docMk/>
          <pc:sldMk cId="3303053406" sldId="266"/>
        </pc:sldMkLst>
      </pc:sldChg>
      <pc:sldChg chg="modTransition">
        <pc:chgData name="Yesudas Solomon" userId="b2fc119f32a226c7" providerId="Windows Live" clId="Web-{13ABD9E9-7E10-4647-BF4E-E206B44935BB}" dt="2021-08-10T03:58:11.759" v="8"/>
        <pc:sldMkLst>
          <pc:docMk/>
          <pc:sldMk cId="3329852848" sldId="267"/>
        </pc:sldMkLst>
      </pc:sldChg>
      <pc:sldChg chg="modTransition">
        <pc:chgData name="Yesudas Solomon" userId="b2fc119f32a226c7" providerId="Windows Live" clId="Web-{13ABD9E9-7E10-4647-BF4E-E206B44935BB}" dt="2021-08-10T03:58:11.759" v="8"/>
        <pc:sldMkLst>
          <pc:docMk/>
          <pc:sldMk cId="3729436660" sldId="268"/>
        </pc:sldMkLst>
      </pc:sldChg>
      <pc:sldChg chg="modTransition">
        <pc:chgData name="Yesudas Solomon" userId="b2fc119f32a226c7" providerId="Windows Live" clId="Web-{13ABD9E9-7E10-4647-BF4E-E206B44935BB}" dt="2021-08-10T03:58:11.759" v="8"/>
        <pc:sldMkLst>
          <pc:docMk/>
          <pc:sldMk cId="1632368370" sldId="269"/>
        </pc:sldMkLst>
      </pc:sldChg>
      <pc:sldChg chg="modTransition">
        <pc:chgData name="Yesudas Solomon" userId="b2fc119f32a226c7" providerId="Windows Live" clId="Web-{13ABD9E9-7E10-4647-BF4E-E206B44935BB}" dt="2021-08-10T03:58:11.759" v="8"/>
        <pc:sldMkLst>
          <pc:docMk/>
          <pc:sldMk cId="2932818811" sldId="270"/>
        </pc:sldMkLst>
      </pc:sldChg>
      <pc:sldChg chg="modTransition">
        <pc:chgData name="Yesudas Solomon" userId="b2fc119f32a226c7" providerId="Windows Live" clId="Web-{13ABD9E9-7E10-4647-BF4E-E206B44935BB}" dt="2021-08-10T03:58:11.759" v="8"/>
        <pc:sldMkLst>
          <pc:docMk/>
          <pc:sldMk cId="3052087681" sldId="271"/>
        </pc:sldMkLst>
      </pc:sldChg>
      <pc:sldMasterChg chg="modTransition modSldLayout">
        <pc:chgData name="Yesudas Solomon" userId="b2fc119f32a226c7" providerId="Windows Live" clId="Web-{13ABD9E9-7E10-4647-BF4E-E206B44935BB}" dt="2021-08-10T03:58:11.759" v="8"/>
        <pc:sldMasterMkLst>
          <pc:docMk/>
          <pc:sldMasterMk cId="2460954070" sldId="2147483660"/>
        </pc:sldMasterMkLst>
        <pc:sldLayoutChg chg="modTransition">
          <pc:chgData name="Yesudas Solomon" userId="b2fc119f32a226c7" providerId="Windows Live" clId="Web-{13ABD9E9-7E10-4647-BF4E-E206B44935BB}" dt="2021-08-10T03:58:11.759" v="8"/>
          <pc:sldLayoutMkLst>
            <pc:docMk/>
            <pc:sldMasterMk cId="2460954070" sldId="2147483660"/>
            <pc:sldLayoutMk cId="2385387890" sldId="2147483661"/>
          </pc:sldLayoutMkLst>
        </pc:sldLayoutChg>
        <pc:sldLayoutChg chg="modTransition">
          <pc:chgData name="Yesudas Solomon" userId="b2fc119f32a226c7" providerId="Windows Live" clId="Web-{13ABD9E9-7E10-4647-BF4E-E206B44935BB}" dt="2021-08-10T03:58:11.759" v="8"/>
          <pc:sldLayoutMkLst>
            <pc:docMk/>
            <pc:sldMasterMk cId="2460954070" sldId="2147483660"/>
            <pc:sldLayoutMk cId="949138452" sldId="2147483662"/>
          </pc:sldLayoutMkLst>
        </pc:sldLayoutChg>
        <pc:sldLayoutChg chg="modTransition">
          <pc:chgData name="Yesudas Solomon" userId="b2fc119f32a226c7" providerId="Windows Live" clId="Web-{13ABD9E9-7E10-4647-BF4E-E206B44935BB}" dt="2021-08-10T03:58:11.759" v="8"/>
          <pc:sldLayoutMkLst>
            <pc:docMk/>
            <pc:sldMasterMk cId="2460954070" sldId="2147483660"/>
            <pc:sldLayoutMk cId="2591524520" sldId="2147483663"/>
          </pc:sldLayoutMkLst>
        </pc:sldLayoutChg>
        <pc:sldLayoutChg chg="modTransition">
          <pc:chgData name="Yesudas Solomon" userId="b2fc119f32a226c7" providerId="Windows Live" clId="Web-{13ABD9E9-7E10-4647-BF4E-E206B44935BB}" dt="2021-08-10T03:58:11.759" v="8"/>
          <pc:sldLayoutMkLst>
            <pc:docMk/>
            <pc:sldMasterMk cId="2460954070" sldId="2147483660"/>
            <pc:sldLayoutMk cId="1203092039" sldId="2147483664"/>
          </pc:sldLayoutMkLst>
        </pc:sldLayoutChg>
        <pc:sldLayoutChg chg="modTransition">
          <pc:chgData name="Yesudas Solomon" userId="b2fc119f32a226c7" providerId="Windows Live" clId="Web-{13ABD9E9-7E10-4647-BF4E-E206B44935BB}" dt="2021-08-10T03:58:11.759" v="8"/>
          <pc:sldLayoutMkLst>
            <pc:docMk/>
            <pc:sldMasterMk cId="2460954070" sldId="2147483660"/>
            <pc:sldLayoutMk cId="3733172339" sldId="2147483665"/>
          </pc:sldLayoutMkLst>
        </pc:sldLayoutChg>
        <pc:sldLayoutChg chg="modTransition">
          <pc:chgData name="Yesudas Solomon" userId="b2fc119f32a226c7" providerId="Windows Live" clId="Web-{13ABD9E9-7E10-4647-BF4E-E206B44935BB}" dt="2021-08-10T03:58:11.759" v="8"/>
          <pc:sldLayoutMkLst>
            <pc:docMk/>
            <pc:sldMasterMk cId="2460954070" sldId="2147483660"/>
            <pc:sldLayoutMk cId="3210312558" sldId="2147483666"/>
          </pc:sldLayoutMkLst>
        </pc:sldLayoutChg>
        <pc:sldLayoutChg chg="modTransition">
          <pc:chgData name="Yesudas Solomon" userId="b2fc119f32a226c7" providerId="Windows Live" clId="Web-{13ABD9E9-7E10-4647-BF4E-E206B44935BB}" dt="2021-08-10T03:58:11.759" v="8"/>
          <pc:sldLayoutMkLst>
            <pc:docMk/>
            <pc:sldMasterMk cId="2460954070" sldId="2147483660"/>
            <pc:sldLayoutMk cId="3146388984" sldId="2147483667"/>
          </pc:sldLayoutMkLst>
        </pc:sldLayoutChg>
        <pc:sldLayoutChg chg="modTransition">
          <pc:chgData name="Yesudas Solomon" userId="b2fc119f32a226c7" providerId="Windows Live" clId="Web-{13ABD9E9-7E10-4647-BF4E-E206B44935BB}" dt="2021-08-10T03:58:11.759" v="8"/>
          <pc:sldLayoutMkLst>
            <pc:docMk/>
            <pc:sldMasterMk cId="2460954070" sldId="2147483660"/>
            <pc:sldLayoutMk cId="3171841454" sldId="2147483668"/>
          </pc:sldLayoutMkLst>
        </pc:sldLayoutChg>
        <pc:sldLayoutChg chg="modTransition">
          <pc:chgData name="Yesudas Solomon" userId="b2fc119f32a226c7" providerId="Windows Live" clId="Web-{13ABD9E9-7E10-4647-BF4E-E206B44935BB}" dt="2021-08-10T03:58:11.759" v="8"/>
          <pc:sldLayoutMkLst>
            <pc:docMk/>
            <pc:sldMasterMk cId="2460954070" sldId="2147483660"/>
            <pc:sldLayoutMk cId="1718958274" sldId="2147483669"/>
          </pc:sldLayoutMkLst>
        </pc:sldLayoutChg>
        <pc:sldLayoutChg chg="modTransition">
          <pc:chgData name="Yesudas Solomon" userId="b2fc119f32a226c7" providerId="Windows Live" clId="Web-{13ABD9E9-7E10-4647-BF4E-E206B44935BB}" dt="2021-08-10T03:58:11.759" v="8"/>
          <pc:sldLayoutMkLst>
            <pc:docMk/>
            <pc:sldMasterMk cId="2460954070" sldId="2147483660"/>
            <pc:sldLayoutMk cId="2202905451" sldId="2147483670"/>
          </pc:sldLayoutMkLst>
        </pc:sldLayoutChg>
        <pc:sldLayoutChg chg="modTransition">
          <pc:chgData name="Yesudas Solomon" userId="b2fc119f32a226c7" providerId="Windows Live" clId="Web-{13ABD9E9-7E10-4647-BF4E-E206B44935BB}" dt="2021-08-10T03:58:11.759" v="8"/>
          <pc:sldLayoutMkLst>
            <pc:docMk/>
            <pc:sldMasterMk cId="2460954070" sldId="2147483660"/>
            <pc:sldLayoutMk cId="3479445657" sldId="2147483671"/>
          </pc:sldLayoutMkLst>
        </pc:sldLayoutChg>
      </pc:sldMasterChg>
    </pc:docChg>
  </pc:docChgLst>
  <pc:docChgLst>
    <pc:chgData name="Yesudas Solomon" userId="b2fc119f32a226c7" providerId="Windows Live" clId="Web-{3A2E582C-0D68-4858-9CFE-EECF32994729}"/>
    <pc:docChg chg="addSld delSld modSld">
      <pc:chgData name="Yesudas Solomon" userId="b2fc119f32a226c7" providerId="Windows Live" clId="Web-{3A2E582C-0D68-4858-9CFE-EECF32994729}" dt="2021-08-09T05:46:22.605" v="997" actId="20577"/>
      <pc:docMkLst>
        <pc:docMk/>
      </pc:docMkLst>
      <pc:sldChg chg="modSp">
        <pc:chgData name="Yesudas Solomon" userId="b2fc119f32a226c7" providerId="Windows Live" clId="Web-{3A2E582C-0D68-4858-9CFE-EECF32994729}" dt="2021-08-09T04:51:00.527" v="22" actId="20577"/>
        <pc:sldMkLst>
          <pc:docMk/>
          <pc:sldMk cId="109857222" sldId="256"/>
        </pc:sldMkLst>
        <pc:spChg chg="mod">
          <ac:chgData name="Yesudas Solomon" userId="b2fc119f32a226c7" providerId="Windows Live" clId="Web-{3A2E582C-0D68-4858-9CFE-EECF32994729}" dt="2021-08-09T04:51:00.527" v="22" actId="20577"/>
          <ac:spMkLst>
            <pc:docMk/>
            <pc:sldMk cId="109857222" sldId="256"/>
            <ac:spMk id="2" creationId="{00000000-0000-0000-0000-000000000000}"/>
          </ac:spMkLst>
        </pc:spChg>
      </pc:sldChg>
      <pc:sldChg chg="del">
        <pc:chgData name="Yesudas Solomon" userId="b2fc119f32a226c7" providerId="Windows Live" clId="Web-{3A2E582C-0D68-4858-9CFE-EECF32994729}" dt="2021-08-09T04:57:55.238" v="189"/>
        <pc:sldMkLst>
          <pc:docMk/>
          <pc:sldMk cId="1449129507" sldId="259"/>
        </pc:sldMkLst>
      </pc:sldChg>
      <pc:sldChg chg="del">
        <pc:chgData name="Yesudas Solomon" userId="b2fc119f32a226c7" providerId="Windows Live" clId="Web-{3A2E582C-0D68-4858-9CFE-EECF32994729}" dt="2021-08-09T04:57:55.222" v="185"/>
        <pc:sldMkLst>
          <pc:docMk/>
          <pc:sldMk cId="836867068" sldId="260"/>
        </pc:sldMkLst>
      </pc:sldChg>
      <pc:sldChg chg="del">
        <pc:chgData name="Yesudas Solomon" userId="b2fc119f32a226c7" providerId="Windows Live" clId="Web-{3A2E582C-0D68-4858-9CFE-EECF32994729}" dt="2021-08-09T04:57:55.238" v="187"/>
        <pc:sldMkLst>
          <pc:docMk/>
          <pc:sldMk cId="1699834927" sldId="261"/>
        </pc:sldMkLst>
      </pc:sldChg>
      <pc:sldChg chg="addSp delSp modSp del">
        <pc:chgData name="Yesudas Solomon" userId="b2fc119f32a226c7" providerId="Windows Live" clId="Web-{3A2E582C-0D68-4858-9CFE-EECF32994729}" dt="2021-08-09T04:57:44.956" v="182"/>
        <pc:sldMkLst>
          <pc:docMk/>
          <pc:sldMk cId="793391701" sldId="263"/>
        </pc:sldMkLst>
        <pc:spChg chg="mod">
          <ac:chgData name="Yesudas Solomon" userId="b2fc119f32a226c7" providerId="Windows Live" clId="Web-{3A2E582C-0D68-4858-9CFE-EECF32994729}" dt="2021-08-09T04:51:21.246" v="42" actId="20577"/>
          <ac:spMkLst>
            <pc:docMk/>
            <pc:sldMk cId="793391701" sldId="263"/>
            <ac:spMk id="2" creationId="{146AC696-3752-4D9D-860B-655DD43878FD}"/>
          </ac:spMkLst>
        </pc:spChg>
        <pc:spChg chg="add del">
          <ac:chgData name="Yesudas Solomon" userId="b2fc119f32a226c7" providerId="Windows Live" clId="Web-{3A2E582C-0D68-4858-9CFE-EECF32994729}" dt="2021-08-09T04:56:19.798" v="165"/>
          <ac:spMkLst>
            <pc:docMk/>
            <pc:sldMk cId="793391701" sldId="263"/>
            <ac:spMk id="112" creationId="{1F9FDF39-7A42-411B-85F1-9DE812C7A75B}"/>
          </ac:spMkLst>
        </pc:spChg>
        <pc:graphicFrameChg chg="modGraphic">
          <ac:chgData name="Yesudas Solomon" userId="b2fc119f32a226c7" providerId="Windows Live" clId="Web-{3A2E582C-0D68-4858-9CFE-EECF32994729}" dt="2021-08-09T04:56:26.501" v="167"/>
          <ac:graphicFrameMkLst>
            <pc:docMk/>
            <pc:sldMk cId="793391701" sldId="263"/>
            <ac:graphicFrameMk id="5" creationId="{BDAA5BF3-1529-4035-9C4A-C4FAA7DA7111}"/>
          </ac:graphicFrameMkLst>
        </pc:graphicFrameChg>
        <pc:picChg chg="del">
          <ac:chgData name="Yesudas Solomon" userId="b2fc119f32a226c7" providerId="Windows Live" clId="Web-{3A2E582C-0D68-4858-9CFE-EECF32994729}" dt="2021-08-09T04:51:23.855" v="43"/>
          <ac:picMkLst>
            <pc:docMk/>
            <pc:sldMk cId="793391701" sldId="263"/>
            <ac:picMk id="483" creationId="{AECFCBDE-F3D4-4FBA-952D-AC77AF2956C5}"/>
          </ac:picMkLst>
        </pc:picChg>
        <pc:picChg chg="add mod">
          <ac:chgData name="Yesudas Solomon" userId="b2fc119f32a226c7" providerId="Windows Live" clId="Web-{3A2E582C-0D68-4858-9CFE-EECF32994729}" dt="2021-08-09T04:56:23.283" v="166" actId="1076"/>
          <ac:picMkLst>
            <pc:docMk/>
            <pc:sldMk cId="793391701" sldId="263"/>
            <ac:picMk id="1249" creationId="{216535C4-37A7-4273-A4CC-427D938676F0}"/>
          </ac:picMkLst>
        </pc:picChg>
      </pc:sldChg>
      <pc:sldChg chg="modSp">
        <pc:chgData name="Yesudas Solomon" userId="b2fc119f32a226c7" providerId="Windows Live" clId="Web-{3A2E582C-0D68-4858-9CFE-EECF32994729}" dt="2021-08-09T05:46:22.605" v="997" actId="20577"/>
        <pc:sldMkLst>
          <pc:docMk/>
          <pc:sldMk cId="1439228590" sldId="264"/>
        </pc:sldMkLst>
        <pc:spChg chg="mod">
          <ac:chgData name="Yesudas Solomon" userId="b2fc119f32a226c7" providerId="Windows Live" clId="Web-{3A2E582C-0D68-4858-9CFE-EECF32994729}" dt="2021-08-09T05:46:22.605" v="997" actId="20577"/>
          <ac:spMkLst>
            <pc:docMk/>
            <pc:sldMk cId="1439228590" sldId="264"/>
            <ac:spMk id="3" creationId="{97EB6CFD-5C6E-499C-8A33-A4D571D703CA}"/>
          </ac:spMkLst>
        </pc:spChg>
      </pc:sldChg>
      <pc:sldChg chg="del">
        <pc:chgData name="Yesudas Solomon" userId="b2fc119f32a226c7" providerId="Windows Live" clId="Web-{3A2E582C-0D68-4858-9CFE-EECF32994729}" dt="2021-08-09T04:57:55.238" v="190"/>
        <pc:sldMkLst>
          <pc:docMk/>
          <pc:sldMk cId="884601294" sldId="266"/>
        </pc:sldMkLst>
      </pc:sldChg>
      <pc:sldChg chg="del">
        <pc:chgData name="Yesudas Solomon" userId="b2fc119f32a226c7" providerId="Windows Live" clId="Web-{3A2E582C-0D68-4858-9CFE-EECF32994729}" dt="2021-08-09T04:57:55.238" v="188"/>
        <pc:sldMkLst>
          <pc:docMk/>
          <pc:sldMk cId="2732339392" sldId="267"/>
        </pc:sldMkLst>
      </pc:sldChg>
      <pc:sldChg chg="del">
        <pc:chgData name="Yesudas Solomon" userId="b2fc119f32a226c7" providerId="Windows Live" clId="Web-{3A2E582C-0D68-4858-9CFE-EECF32994729}" dt="2021-08-09T04:57:55.238" v="186"/>
        <pc:sldMkLst>
          <pc:docMk/>
          <pc:sldMk cId="1826012232" sldId="268"/>
        </pc:sldMkLst>
      </pc:sldChg>
      <pc:sldChg chg="del">
        <pc:chgData name="Yesudas Solomon" userId="b2fc119f32a226c7" providerId="Windows Live" clId="Web-{3A2E582C-0D68-4858-9CFE-EECF32994729}" dt="2021-08-09T04:57:55.222" v="184"/>
        <pc:sldMkLst>
          <pc:docMk/>
          <pc:sldMk cId="697740740" sldId="269"/>
        </pc:sldMkLst>
      </pc:sldChg>
      <pc:sldChg chg="del">
        <pc:chgData name="Yesudas Solomon" userId="b2fc119f32a226c7" providerId="Windows Live" clId="Web-{3A2E582C-0D68-4858-9CFE-EECF32994729}" dt="2021-08-09T04:57:55.222" v="183"/>
        <pc:sldMkLst>
          <pc:docMk/>
          <pc:sldMk cId="2656897426" sldId="270"/>
        </pc:sldMkLst>
      </pc:sldChg>
      <pc:sldChg chg="addSp delSp modSp new mod setBg">
        <pc:chgData name="Yesudas Solomon" userId="b2fc119f32a226c7" providerId="Windows Live" clId="Web-{3A2E582C-0D68-4858-9CFE-EECF32994729}" dt="2021-08-09T04:57:38.643" v="181"/>
        <pc:sldMkLst>
          <pc:docMk/>
          <pc:sldMk cId="2948202023" sldId="271"/>
        </pc:sldMkLst>
        <pc:spChg chg="mod">
          <ac:chgData name="Yesudas Solomon" userId="b2fc119f32a226c7" providerId="Windows Live" clId="Web-{3A2E582C-0D68-4858-9CFE-EECF32994729}" dt="2021-08-09T04:57:38.643" v="181"/>
          <ac:spMkLst>
            <pc:docMk/>
            <pc:sldMk cId="2948202023" sldId="271"/>
            <ac:spMk id="2" creationId="{3DF389C8-54C2-4E90-9B4D-BBADB4018BC1}"/>
          </ac:spMkLst>
        </pc:spChg>
        <pc:spChg chg="add del mod">
          <ac:chgData name="Yesudas Solomon" userId="b2fc119f32a226c7" providerId="Windows Live" clId="Web-{3A2E582C-0D68-4858-9CFE-EECF32994729}" dt="2021-08-09T04:57:38.643" v="181"/>
          <ac:spMkLst>
            <pc:docMk/>
            <pc:sldMk cId="2948202023" sldId="271"/>
            <ac:spMk id="3" creationId="{7B8BB556-C112-4E0F-9A19-AB515951408C}"/>
          </ac:spMkLst>
        </pc:spChg>
        <pc:spChg chg="add">
          <ac:chgData name="Yesudas Solomon" userId="b2fc119f32a226c7" providerId="Windows Live" clId="Web-{3A2E582C-0D68-4858-9CFE-EECF32994729}" dt="2021-08-09T04:57:38.643" v="181"/>
          <ac:spMkLst>
            <pc:docMk/>
            <pc:sldMk cId="2948202023" sldId="271"/>
            <ac:spMk id="7" creationId="{42285737-90EE-47DC-AC80-8AE156B11969}"/>
          </ac:spMkLst>
        </pc:spChg>
        <pc:spChg chg="add del">
          <ac:chgData name="Yesudas Solomon" userId="b2fc119f32a226c7" providerId="Windows Live" clId="Web-{3A2E582C-0D68-4858-9CFE-EECF32994729}" dt="2021-08-09T04:57:32.768" v="180"/>
          <ac:spMkLst>
            <pc:docMk/>
            <pc:sldMk cId="2948202023" sldId="271"/>
            <ac:spMk id="8" creationId="{E8A8EAB8-D2FF-444D-B34B-7D32F106AD0E}"/>
          </ac:spMkLst>
        </pc:spChg>
        <pc:spChg chg="add del">
          <ac:chgData name="Yesudas Solomon" userId="b2fc119f32a226c7" providerId="Windows Live" clId="Web-{3A2E582C-0D68-4858-9CFE-EECF32994729}" dt="2021-08-09T04:57:28.128" v="178"/>
          <ac:spMkLst>
            <pc:docMk/>
            <pc:sldMk cId="2948202023" sldId="271"/>
            <ac:spMk id="9" creationId="{42285737-90EE-47DC-AC80-8AE156B11969}"/>
          </ac:spMkLst>
        </pc:spChg>
        <pc:grpChg chg="add del">
          <ac:chgData name="Yesudas Solomon" userId="b2fc119f32a226c7" providerId="Windows Live" clId="Web-{3A2E582C-0D68-4858-9CFE-EECF32994729}" dt="2021-08-09T04:57:28.128" v="178"/>
          <ac:grpSpMkLst>
            <pc:docMk/>
            <pc:sldMk cId="2948202023" sldId="271"/>
            <ac:grpSpMk id="11" creationId="{B57BDC17-F1B3-455F-BBF1-680AA1F25C06}"/>
          </ac:grpSpMkLst>
        </pc:grpChg>
        <pc:grpChg chg="add">
          <ac:chgData name="Yesudas Solomon" userId="b2fc119f32a226c7" providerId="Windows Live" clId="Web-{3A2E582C-0D68-4858-9CFE-EECF32994729}" dt="2021-08-09T04:57:38.643" v="181"/>
          <ac:grpSpMkLst>
            <pc:docMk/>
            <pc:sldMk cId="2948202023" sldId="271"/>
            <ac:grpSpMk id="18" creationId="{B57BDC17-F1B3-455F-BBF1-680AA1F25C06}"/>
          </ac:grpSpMkLst>
        </pc:grpChg>
        <pc:graphicFrameChg chg="add del">
          <ac:chgData name="Yesudas Solomon" userId="b2fc119f32a226c7" providerId="Windows Live" clId="Web-{3A2E582C-0D68-4858-9CFE-EECF32994729}" dt="2021-08-09T04:56:59.205" v="176"/>
          <ac:graphicFrameMkLst>
            <pc:docMk/>
            <pc:sldMk cId="2948202023" sldId="271"/>
            <ac:graphicFrameMk id="5" creationId="{5C875010-D4E2-4214-9827-BC09F2AFC0A3}"/>
          </ac:graphicFrameMkLst>
        </pc:graphicFrameChg>
        <pc:graphicFrameChg chg="add del">
          <ac:chgData name="Yesudas Solomon" userId="b2fc119f32a226c7" providerId="Windows Live" clId="Web-{3A2E582C-0D68-4858-9CFE-EECF32994729}" dt="2021-08-09T04:57:28.128" v="178"/>
          <ac:graphicFrameMkLst>
            <pc:docMk/>
            <pc:sldMk cId="2948202023" sldId="271"/>
            <ac:graphicFrameMk id="6" creationId="{EE2BE671-D087-48CD-9580-6006E0BB2A98}"/>
          </ac:graphicFrameMkLst>
        </pc:graphicFrameChg>
        <pc:graphicFrameChg chg="add">
          <ac:chgData name="Yesudas Solomon" userId="b2fc119f32a226c7" providerId="Windows Live" clId="Web-{3A2E582C-0D68-4858-9CFE-EECF32994729}" dt="2021-08-09T04:57:38.643" v="181"/>
          <ac:graphicFrameMkLst>
            <pc:docMk/>
            <pc:sldMk cId="2948202023" sldId="271"/>
            <ac:graphicFrameMk id="20" creationId="{EE2BE671-D087-48CD-9580-6006E0BB2A98}"/>
          </ac:graphicFrameMkLst>
        </pc:graphicFrameChg>
        <pc:cxnChg chg="add del">
          <ac:chgData name="Yesudas Solomon" userId="b2fc119f32a226c7" providerId="Windows Live" clId="Web-{3A2E582C-0D68-4858-9CFE-EECF32994729}" dt="2021-08-09T04:57:32.768" v="180"/>
          <ac:cxnSpMkLst>
            <pc:docMk/>
            <pc:sldMk cId="2948202023" sldId="271"/>
            <ac:cxnSpMk id="10" creationId="{067633D1-6EE6-4118-B9F0-B363477BEE7A}"/>
          </ac:cxnSpMkLst>
        </pc:cxnChg>
        <pc:cxnChg chg="add del">
          <ac:chgData name="Yesudas Solomon" userId="b2fc119f32a226c7" providerId="Windows Live" clId="Web-{3A2E582C-0D68-4858-9CFE-EECF32994729}" dt="2021-08-09T04:57:32.768" v="180"/>
          <ac:cxnSpMkLst>
            <pc:docMk/>
            <pc:sldMk cId="2948202023" sldId="271"/>
            <ac:cxnSpMk id="12" creationId="{4AD7FFC6-42A9-49CB-B5E9-B3F6B038331B}"/>
          </ac:cxnSpMkLst>
        </pc:cxnChg>
      </pc:sldChg>
      <pc:sldChg chg="addSp delSp modSp new mod setBg setClrOvrMap">
        <pc:chgData name="Yesudas Solomon" userId="b2fc119f32a226c7" providerId="Windows Live" clId="Web-{3A2E582C-0D68-4858-9CFE-EECF32994729}" dt="2021-08-09T05:09:32.204" v="427"/>
        <pc:sldMkLst>
          <pc:docMk/>
          <pc:sldMk cId="743621362" sldId="272"/>
        </pc:sldMkLst>
        <pc:spChg chg="mod">
          <ac:chgData name="Yesudas Solomon" userId="b2fc119f32a226c7" providerId="Windows Live" clId="Web-{3A2E582C-0D68-4858-9CFE-EECF32994729}" dt="2021-08-09T05:09:32.204" v="427"/>
          <ac:spMkLst>
            <pc:docMk/>
            <pc:sldMk cId="743621362" sldId="272"/>
            <ac:spMk id="2" creationId="{9C53CC22-E0D4-4C49-A15E-EE502279B8B5}"/>
          </ac:spMkLst>
        </pc:spChg>
        <pc:spChg chg="mod">
          <ac:chgData name="Yesudas Solomon" userId="b2fc119f32a226c7" providerId="Windows Live" clId="Web-{3A2E582C-0D68-4858-9CFE-EECF32994729}" dt="2021-08-09T05:09:32.204" v="427"/>
          <ac:spMkLst>
            <pc:docMk/>
            <pc:sldMk cId="743621362" sldId="272"/>
            <ac:spMk id="3" creationId="{8D0FB7A8-F745-4A20-B142-386DB66D2A2C}"/>
          </ac:spMkLst>
        </pc:spChg>
        <pc:spChg chg="add del">
          <ac:chgData name="Yesudas Solomon" userId="b2fc119f32a226c7" providerId="Windows Live" clId="Web-{3A2E582C-0D68-4858-9CFE-EECF32994729}" dt="2021-08-09T05:09:32.204" v="427"/>
          <ac:spMkLst>
            <pc:docMk/>
            <pc:sldMk cId="743621362" sldId="272"/>
            <ac:spMk id="6" creationId="{9AA72BD9-2C5A-4EDC-931F-5AA08EACA0F3}"/>
          </ac:spMkLst>
        </pc:spChg>
        <pc:spChg chg="add del">
          <ac:chgData name="Yesudas Solomon" userId="b2fc119f32a226c7" providerId="Windows Live" clId="Web-{3A2E582C-0D68-4858-9CFE-EECF32994729}" dt="2021-08-09T05:09:32.204" v="427"/>
          <ac:spMkLst>
            <pc:docMk/>
            <pc:sldMk cId="743621362" sldId="272"/>
            <ac:spMk id="7" creationId="{DD3981AC-7B61-4947-BCF3-F7AA7FA385B9}"/>
          </ac:spMkLst>
        </pc:spChg>
        <pc:spChg chg="add del">
          <ac:chgData name="Yesudas Solomon" userId="b2fc119f32a226c7" providerId="Windows Live" clId="Web-{3A2E582C-0D68-4858-9CFE-EECF32994729}" dt="2021-08-09T05:07:10.482" v="399"/>
          <ac:spMkLst>
            <pc:docMk/>
            <pc:sldMk cId="743621362" sldId="272"/>
            <ac:spMk id="9" creationId="{3CD9DF72-87A3-404E-A828-84CBF11A8303}"/>
          </ac:spMkLst>
        </pc:spChg>
        <pc:spChg chg="add del">
          <ac:chgData name="Yesudas Solomon" userId="b2fc119f32a226c7" providerId="Windows Live" clId="Web-{3A2E582C-0D68-4858-9CFE-EECF32994729}" dt="2021-08-09T05:09:32.204" v="427"/>
          <ac:spMkLst>
            <pc:docMk/>
            <pc:sldMk cId="743621362" sldId="272"/>
            <ac:spMk id="13" creationId="{55D4142C-5077-457F-A6AD-3FECFDB39685}"/>
          </ac:spMkLst>
        </pc:spChg>
        <pc:spChg chg="add del">
          <ac:chgData name="Yesudas Solomon" userId="b2fc119f32a226c7" providerId="Windows Live" clId="Web-{3A2E582C-0D68-4858-9CFE-EECF32994729}" dt="2021-08-09T05:09:32.204" v="427"/>
          <ac:spMkLst>
            <pc:docMk/>
            <pc:sldMk cId="743621362" sldId="272"/>
            <ac:spMk id="15" creationId="{7A5F0580-5EE9-419F-96EE-B6529EF6E7D0}"/>
          </ac:spMkLst>
        </pc:spChg>
        <pc:spChg chg="add del">
          <ac:chgData name="Yesudas Solomon" userId="b2fc119f32a226c7" providerId="Windows Live" clId="Web-{3A2E582C-0D68-4858-9CFE-EECF32994729}" dt="2021-08-09T05:07:59.093" v="410"/>
          <ac:spMkLst>
            <pc:docMk/>
            <pc:sldMk cId="743621362" sldId="272"/>
            <ac:spMk id="17" creationId="{9AA72BD9-2C5A-4EDC-931F-5AA08EACA0F3}"/>
          </ac:spMkLst>
        </pc:spChg>
        <pc:spChg chg="add del">
          <ac:chgData name="Yesudas Solomon" userId="b2fc119f32a226c7" providerId="Windows Live" clId="Web-{3A2E582C-0D68-4858-9CFE-EECF32994729}" dt="2021-08-09T05:07:59.093" v="410"/>
          <ac:spMkLst>
            <pc:docMk/>
            <pc:sldMk cId="743621362" sldId="272"/>
            <ac:spMk id="18" creationId="{DD3981AC-7B61-4947-BCF3-F7AA7FA385B9}"/>
          </ac:spMkLst>
        </pc:spChg>
        <pc:spChg chg="add del">
          <ac:chgData name="Yesudas Solomon" userId="b2fc119f32a226c7" providerId="Windows Live" clId="Web-{3A2E582C-0D68-4858-9CFE-EECF32994729}" dt="2021-08-09T05:08:08.827" v="412"/>
          <ac:spMkLst>
            <pc:docMk/>
            <pc:sldMk cId="743621362" sldId="272"/>
            <ac:spMk id="19" creationId="{D009D6D5-DAC2-4A8B-A17A-E206B9012D09}"/>
          </ac:spMkLst>
        </pc:spChg>
        <pc:spChg chg="add del">
          <ac:chgData name="Yesudas Solomon" userId="b2fc119f32a226c7" providerId="Windows Live" clId="Web-{3A2E582C-0D68-4858-9CFE-EECF32994729}" dt="2021-08-09T05:07:56.405" v="408"/>
          <ac:spMkLst>
            <pc:docMk/>
            <pc:sldMk cId="743621362" sldId="272"/>
            <ac:spMk id="20" creationId="{8F23F8A3-8FD7-4779-8323-FDC26BE99889}"/>
          </ac:spMkLst>
        </pc:spChg>
        <pc:spChg chg="add del">
          <ac:chgData name="Yesudas Solomon" userId="b2fc119f32a226c7" providerId="Windows Live" clId="Web-{3A2E582C-0D68-4858-9CFE-EECF32994729}" dt="2021-08-09T05:08:33.328" v="414"/>
          <ac:spMkLst>
            <pc:docMk/>
            <pc:sldMk cId="743621362" sldId="272"/>
            <ac:spMk id="21" creationId="{8F23F8A3-8FD7-4779-8323-FDC26BE99889}"/>
          </ac:spMkLst>
        </pc:spChg>
        <pc:spChg chg="add del">
          <ac:chgData name="Yesudas Solomon" userId="b2fc119f32a226c7" providerId="Windows Live" clId="Web-{3A2E582C-0D68-4858-9CFE-EECF32994729}" dt="2021-08-09T05:07:56.405" v="408"/>
          <ac:spMkLst>
            <pc:docMk/>
            <pc:sldMk cId="743621362" sldId="272"/>
            <ac:spMk id="22" creationId="{F605C4CC-A25C-416F-8333-7CB7DC97D870}"/>
          </ac:spMkLst>
        </pc:spChg>
        <pc:spChg chg="add del">
          <ac:chgData name="Yesudas Solomon" userId="b2fc119f32a226c7" providerId="Windows Live" clId="Web-{3A2E582C-0D68-4858-9CFE-EECF32994729}" dt="2021-08-09T05:08:33.328" v="414"/>
          <ac:spMkLst>
            <pc:docMk/>
            <pc:sldMk cId="743621362" sldId="272"/>
            <ac:spMk id="23" creationId="{F605C4CC-A25C-416F-8333-7CB7DC97D870}"/>
          </ac:spMkLst>
        </pc:spChg>
        <pc:spChg chg="add del">
          <ac:chgData name="Yesudas Solomon" userId="b2fc119f32a226c7" providerId="Windows Live" clId="Web-{3A2E582C-0D68-4858-9CFE-EECF32994729}" dt="2021-08-09T05:07:59.093" v="410"/>
          <ac:spMkLst>
            <pc:docMk/>
            <pc:sldMk cId="743621362" sldId="272"/>
            <ac:spMk id="24" creationId="{55D4142C-5077-457F-A6AD-3FECFDB39685}"/>
          </ac:spMkLst>
        </pc:spChg>
        <pc:spChg chg="add del">
          <ac:chgData name="Yesudas Solomon" userId="b2fc119f32a226c7" providerId="Windows Live" clId="Web-{3A2E582C-0D68-4858-9CFE-EECF32994729}" dt="2021-08-09T05:08:52.391" v="416"/>
          <ac:spMkLst>
            <pc:docMk/>
            <pc:sldMk cId="743621362" sldId="272"/>
            <ac:spMk id="25" creationId="{16EA23B6-4B44-4D76-87BA-D81CE35EDB73}"/>
          </ac:spMkLst>
        </pc:spChg>
        <pc:spChg chg="add del">
          <ac:chgData name="Yesudas Solomon" userId="b2fc119f32a226c7" providerId="Windows Live" clId="Web-{3A2E582C-0D68-4858-9CFE-EECF32994729}" dt="2021-08-09T05:07:59.093" v="410"/>
          <ac:spMkLst>
            <pc:docMk/>
            <pc:sldMk cId="743621362" sldId="272"/>
            <ac:spMk id="26" creationId="{7A5F0580-5EE9-419F-96EE-B6529EF6E7D0}"/>
          </ac:spMkLst>
        </pc:spChg>
        <pc:spChg chg="add del">
          <ac:chgData name="Yesudas Solomon" userId="b2fc119f32a226c7" providerId="Windows Live" clId="Web-{3A2E582C-0D68-4858-9CFE-EECF32994729}" dt="2021-08-09T05:08:52.391" v="416"/>
          <ac:spMkLst>
            <pc:docMk/>
            <pc:sldMk cId="743621362" sldId="272"/>
            <ac:spMk id="27" creationId="{2EEEAE0B-25B7-437B-B834-B70A935419CA}"/>
          </ac:spMkLst>
        </pc:spChg>
        <pc:spChg chg="add del">
          <ac:chgData name="Yesudas Solomon" userId="b2fc119f32a226c7" providerId="Windows Live" clId="Web-{3A2E582C-0D68-4858-9CFE-EECF32994729}" dt="2021-08-09T05:09:05.313" v="420"/>
          <ac:spMkLst>
            <pc:docMk/>
            <pc:sldMk cId="743621362" sldId="272"/>
            <ac:spMk id="28" creationId="{94E4D846-3AFC-4F86-8C35-24B0542A269D}"/>
          </ac:spMkLst>
        </pc:spChg>
        <pc:spChg chg="add del">
          <ac:chgData name="Yesudas Solomon" userId="b2fc119f32a226c7" providerId="Windows Live" clId="Web-{3A2E582C-0D68-4858-9CFE-EECF32994729}" dt="2021-08-09T05:09:05.313" v="420"/>
          <ac:spMkLst>
            <pc:docMk/>
            <pc:sldMk cId="743621362" sldId="272"/>
            <ac:spMk id="29" creationId="{284781B9-12CB-45C3-907A-9ED93FF72C65}"/>
          </ac:spMkLst>
        </pc:spChg>
        <pc:spChg chg="add del">
          <ac:chgData name="Yesudas Solomon" userId="b2fc119f32a226c7" providerId="Windows Live" clId="Web-{3A2E582C-0D68-4858-9CFE-EECF32994729}" dt="2021-08-09T05:09:05.313" v="420"/>
          <ac:spMkLst>
            <pc:docMk/>
            <pc:sldMk cId="743621362" sldId="272"/>
            <ac:spMk id="30" creationId="{55D4142C-5077-457F-A6AD-3FECFDB39685}"/>
          </ac:spMkLst>
        </pc:spChg>
        <pc:spChg chg="add del">
          <ac:chgData name="Yesudas Solomon" userId="b2fc119f32a226c7" providerId="Windows Live" clId="Web-{3A2E582C-0D68-4858-9CFE-EECF32994729}" dt="2021-08-09T05:09:05.313" v="420"/>
          <ac:spMkLst>
            <pc:docMk/>
            <pc:sldMk cId="743621362" sldId="272"/>
            <ac:spMk id="31" creationId="{7A5F0580-5EE9-419F-96EE-B6529EF6E7D0}"/>
          </ac:spMkLst>
        </pc:spChg>
        <pc:spChg chg="add del">
          <ac:chgData name="Yesudas Solomon" userId="b2fc119f32a226c7" providerId="Windows Live" clId="Web-{3A2E582C-0D68-4858-9CFE-EECF32994729}" dt="2021-08-09T05:09:15.782" v="422"/>
          <ac:spMkLst>
            <pc:docMk/>
            <pc:sldMk cId="743621362" sldId="272"/>
            <ac:spMk id="32" creationId="{C7FA33FF-088D-4F16-95A2-2C64D353DEA8}"/>
          </ac:spMkLst>
        </pc:spChg>
        <pc:spChg chg="add del">
          <ac:chgData name="Yesudas Solomon" userId="b2fc119f32a226c7" providerId="Windows Live" clId="Web-{3A2E582C-0D68-4858-9CFE-EECF32994729}" dt="2021-08-09T05:09:15.782" v="422"/>
          <ac:spMkLst>
            <pc:docMk/>
            <pc:sldMk cId="743621362" sldId="272"/>
            <ac:spMk id="33" creationId="{A376EFB1-01CF-419F-ABF1-2AF02BBFCBD1}"/>
          </ac:spMkLst>
        </pc:spChg>
        <pc:spChg chg="add del">
          <ac:chgData name="Yesudas Solomon" userId="b2fc119f32a226c7" providerId="Windows Live" clId="Web-{3A2E582C-0D68-4858-9CFE-EECF32994729}" dt="2021-08-09T05:09:15.782" v="422"/>
          <ac:spMkLst>
            <pc:docMk/>
            <pc:sldMk cId="743621362" sldId="272"/>
            <ac:spMk id="34" creationId="{FF9DEA15-78BD-4750-AA18-B9F28A6D5AB8}"/>
          </ac:spMkLst>
        </pc:spChg>
        <pc:spChg chg="add del">
          <ac:chgData name="Yesudas Solomon" userId="b2fc119f32a226c7" providerId="Windows Live" clId="Web-{3A2E582C-0D68-4858-9CFE-EECF32994729}" dt="2021-08-09T05:09:21.969" v="424"/>
          <ac:spMkLst>
            <pc:docMk/>
            <pc:sldMk cId="743621362" sldId="272"/>
            <ac:spMk id="35" creationId="{8F23F8A3-8FD7-4779-8323-FDC26BE99889}"/>
          </ac:spMkLst>
        </pc:spChg>
        <pc:spChg chg="add del">
          <ac:chgData name="Yesudas Solomon" userId="b2fc119f32a226c7" providerId="Windows Live" clId="Web-{3A2E582C-0D68-4858-9CFE-EECF32994729}" dt="2021-08-09T05:09:21.969" v="424"/>
          <ac:spMkLst>
            <pc:docMk/>
            <pc:sldMk cId="743621362" sldId="272"/>
            <ac:spMk id="36" creationId="{F605C4CC-A25C-416F-8333-7CB7DC97D870}"/>
          </ac:spMkLst>
        </pc:spChg>
        <pc:spChg chg="add del">
          <ac:chgData name="Yesudas Solomon" userId="b2fc119f32a226c7" providerId="Windows Live" clId="Web-{3A2E582C-0D68-4858-9CFE-EECF32994729}" dt="2021-08-09T05:09:32.188" v="426"/>
          <ac:spMkLst>
            <pc:docMk/>
            <pc:sldMk cId="743621362" sldId="272"/>
            <ac:spMk id="37" creationId="{D009D6D5-DAC2-4A8B-A17A-E206B9012D09}"/>
          </ac:spMkLst>
        </pc:spChg>
        <pc:spChg chg="add">
          <ac:chgData name="Yesudas Solomon" userId="b2fc119f32a226c7" providerId="Windows Live" clId="Web-{3A2E582C-0D68-4858-9CFE-EECF32994729}" dt="2021-08-09T05:09:32.204" v="427"/>
          <ac:spMkLst>
            <pc:docMk/>
            <pc:sldMk cId="743621362" sldId="272"/>
            <ac:spMk id="38" creationId="{8F23F8A3-8FD7-4779-8323-FDC26BE99889}"/>
          </ac:spMkLst>
        </pc:spChg>
        <pc:spChg chg="add">
          <ac:chgData name="Yesudas Solomon" userId="b2fc119f32a226c7" providerId="Windows Live" clId="Web-{3A2E582C-0D68-4858-9CFE-EECF32994729}" dt="2021-08-09T05:09:32.204" v="427"/>
          <ac:spMkLst>
            <pc:docMk/>
            <pc:sldMk cId="743621362" sldId="272"/>
            <ac:spMk id="39" creationId="{F605C4CC-A25C-416F-8333-7CB7DC97D870}"/>
          </ac:spMkLst>
        </pc:spChg>
        <pc:spChg chg="add del">
          <ac:chgData name="Yesudas Solomon" userId="b2fc119f32a226c7" providerId="Windows Live" clId="Web-{3A2E582C-0D68-4858-9CFE-EECF32994729}" dt="2021-08-09T05:08:55.297" v="418"/>
          <ac:spMkLst>
            <pc:docMk/>
            <pc:sldMk cId="743621362" sldId="272"/>
            <ac:spMk id="47" creationId="{A81E7530-396C-45F0-92F4-A885648D1631}"/>
          </ac:spMkLst>
        </pc:spChg>
        <pc:spChg chg="add del">
          <ac:chgData name="Yesudas Solomon" userId="b2fc119f32a226c7" providerId="Windows Live" clId="Web-{3A2E582C-0D68-4858-9CFE-EECF32994729}" dt="2021-08-09T05:08:55.297" v="418"/>
          <ac:spMkLst>
            <pc:docMk/>
            <pc:sldMk cId="743621362" sldId="272"/>
            <ac:spMk id="48" creationId="{D9F5512A-48E1-4C07-B75E-3CCC517B6804}"/>
          </ac:spMkLst>
        </pc:spChg>
        <pc:spChg chg="add del">
          <ac:chgData name="Yesudas Solomon" userId="b2fc119f32a226c7" providerId="Windows Live" clId="Web-{3A2E582C-0D68-4858-9CFE-EECF32994729}" dt="2021-08-09T05:08:55.297" v="418"/>
          <ac:spMkLst>
            <pc:docMk/>
            <pc:sldMk cId="743621362" sldId="272"/>
            <ac:spMk id="49" creationId="{7316481C-0A49-4796-812B-0D64F063B720}"/>
          </ac:spMkLst>
        </pc:spChg>
        <pc:spChg chg="add del">
          <ac:chgData name="Yesudas Solomon" userId="b2fc119f32a226c7" providerId="Windows Live" clId="Web-{3A2E582C-0D68-4858-9CFE-EECF32994729}" dt="2021-08-09T05:08:55.297" v="418"/>
          <ac:spMkLst>
            <pc:docMk/>
            <pc:sldMk cId="743621362" sldId="272"/>
            <ac:spMk id="50" creationId="{A5271697-90F1-4A23-8EF2-0179F2EAFACB}"/>
          </ac:spMkLst>
        </pc:spChg>
        <pc:grpChg chg="add del">
          <ac:chgData name="Yesudas Solomon" userId="b2fc119f32a226c7" providerId="Windows Live" clId="Web-{3A2E582C-0D68-4858-9CFE-EECF32994729}" dt="2021-08-09T05:08:55.297" v="418"/>
          <ac:grpSpMkLst>
            <pc:docMk/>
            <pc:sldMk cId="743621362" sldId="272"/>
            <ac:grpSpMk id="51" creationId="{81DE8B58-F373-409E-A253-4380A66091D4}"/>
          </ac:grpSpMkLst>
        </pc:grpChg>
        <pc:picChg chg="add mod ord">
          <ac:chgData name="Yesudas Solomon" userId="b2fc119f32a226c7" providerId="Windows Live" clId="Web-{3A2E582C-0D68-4858-9CFE-EECF32994729}" dt="2021-08-09T05:09:32.204" v="427"/>
          <ac:picMkLst>
            <pc:docMk/>
            <pc:sldMk cId="743621362" sldId="272"/>
            <ac:picMk id="4" creationId="{FC2E3581-66CD-43CF-A3AD-26CCC085CF24}"/>
          </ac:picMkLst>
        </pc:picChg>
        <pc:cxnChg chg="add del">
          <ac:chgData name="Yesudas Solomon" userId="b2fc119f32a226c7" providerId="Windows Live" clId="Web-{3A2E582C-0D68-4858-9CFE-EECF32994729}" dt="2021-08-09T05:07:10.482" v="399"/>
          <ac:cxnSpMkLst>
            <pc:docMk/>
            <pc:sldMk cId="743621362" sldId="272"/>
            <ac:cxnSpMk id="11" creationId="{20E3A342-4D61-4E3F-AF90-1AB42AEB96CC}"/>
          </ac:cxnSpMkLst>
        </pc:cxnChg>
      </pc:sldChg>
      <pc:sldChg chg="addSp delSp modSp new mod setBg setClrOvrMap">
        <pc:chgData name="Yesudas Solomon" userId="b2fc119f32a226c7" providerId="Windows Live" clId="Web-{3A2E582C-0D68-4858-9CFE-EECF32994729}" dt="2021-08-09T05:15:34.023" v="589"/>
        <pc:sldMkLst>
          <pc:docMk/>
          <pc:sldMk cId="4042525373" sldId="273"/>
        </pc:sldMkLst>
        <pc:spChg chg="mod">
          <ac:chgData name="Yesudas Solomon" userId="b2fc119f32a226c7" providerId="Windows Live" clId="Web-{3A2E582C-0D68-4858-9CFE-EECF32994729}" dt="2021-08-09T05:15:34.023" v="589"/>
          <ac:spMkLst>
            <pc:docMk/>
            <pc:sldMk cId="4042525373" sldId="273"/>
            <ac:spMk id="2" creationId="{9308AAD1-B950-45CC-8AB3-8D4789B93790}"/>
          </ac:spMkLst>
        </pc:spChg>
        <pc:spChg chg="mod">
          <ac:chgData name="Yesudas Solomon" userId="b2fc119f32a226c7" providerId="Windows Live" clId="Web-{3A2E582C-0D68-4858-9CFE-EECF32994729}" dt="2021-08-09T05:15:34.023" v="589"/>
          <ac:spMkLst>
            <pc:docMk/>
            <pc:sldMk cId="4042525373" sldId="273"/>
            <ac:spMk id="3" creationId="{E1B68DD9-8E10-43CA-B2D6-25964A45F5EE}"/>
          </ac:spMkLst>
        </pc:spChg>
        <pc:spChg chg="add del">
          <ac:chgData name="Yesudas Solomon" userId="b2fc119f32a226c7" providerId="Windows Live" clId="Web-{3A2E582C-0D68-4858-9CFE-EECF32994729}" dt="2021-08-09T05:15:34.007" v="588"/>
          <ac:spMkLst>
            <pc:docMk/>
            <pc:sldMk cId="4042525373" sldId="273"/>
            <ac:spMk id="8" creationId="{C99A8FB7-A79B-4BC9-9D56-B79587F6AA3E}"/>
          </ac:spMkLst>
        </pc:spChg>
        <pc:spChg chg="add del">
          <ac:chgData name="Yesudas Solomon" userId="b2fc119f32a226c7" providerId="Windows Live" clId="Web-{3A2E582C-0D68-4858-9CFE-EECF32994729}" dt="2021-08-09T05:15:34.007" v="588"/>
          <ac:spMkLst>
            <pc:docMk/>
            <pc:sldMk cId="4042525373" sldId="273"/>
            <ac:spMk id="9" creationId="{B23893E2-3349-46D7-A7AA-B9E447957FB1}"/>
          </ac:spMkLst>
        </pc:spChg>
        <pc:spChg chg="add">
          <ac:chgData name="Yesudas Solomon" userId="b2fc119f32a226c7" providerId="Windows Live" clId="Web-{3A2E582C-0D68-4858-9CFE-EECF32994729}" dt="2021-08-09T05:15:34.023" v="589"/>
          <ac:spMkLst>
            <pc:docMk/>
            <pc:sldMk cId="4042525373" sldId="273"/>
            <ac:spMk id="10" creationId="{86B8807B-7828-4E42-86D6-939A5397D890}"/>
          </ac:spMkLst>
        </pc:spChg>
        <pc:spChg chg="add del">
          <ac:chgData name="Yesudas Solomon" userId="b2fc119f32a226c7" providerId="Windows Live" clId="Web-{3A2E582C-0D68-4858-9CFE-EECF32994729}" dt="2021-08-09T05:15:29.211" v="586"/>
          <ac:spMkLst>
            <pc:docMk/>
            <pc:sldMk cId="4042525373" sldId="273"/>
            <ac:spMk id="11" creationId="{86B8807B-7828-4E42-86D6-939A5397D890}"/>
          </ac:spMkLst>
        </pc:spChg>
        <pc:spChg chg="add">
          <ac:chgData name="Yesudas Solomon" userId="b2fc119f32a226c7" providerId="Windows Live" clId="Web-{3A2E582C-0D68-4858-9CFE-EECF32994729}" dt="2021-08-09T05:15:34.023" v="589"/>
          <ac:spMkLst>
            <pc:docMk/>
            <pc:sldMk cId="4042525373" sldId="273"/>
            <ac:spMk id="12" creationId="{648F5915-2CE1-4F74-88C5-D4366893D2DF}"/>
          </ac:spMkLst>
        </pc:spChg>
        <pc:spChg chg="add del">
          <ac:chgData name="Yesudas Solomon" userId="b2fc119f32a226c7" providerId="Windows Live" clId="Web-{3A2E582C-0D68-4858-9CFE-EECF32994729}" dt="2021-08-09T05:15:29.211" v="586"/>
          <ac:spMkLst>
            <pc:docMk/>
            <pc:sldMk cId="4042525373" sldId="273"/>
            <ac:spMk id="13" creationId="{648F5915-2CE1-4F74-88C5-D4366893D2DF}"/>
          </ac:spMkLst>
        </pc:spChg>
        <pc:spChg chg="add del">
          <ac:chgData name="Yesudas Solomon" userId="b2fc119f32a226c7" providerId="Windows Live" clId="Web-{3A2E582C-0D68-4858-9CFE-EECF32994729}" dt="2021-08-09T05:15:34.007" v="588"/>
          <ac:spMkLst>
            <pc:docMk/>
            <pc:sldMk cId="4042525373" sldId="273"/>
            <ac:spMk id="15" creationId="{2B7592FE-10D1-4664-B623-353F47C8DF7F}"/>
          </ac:spMkLst>
        </pc:spChg>
        <pc:picChg chg="add mod ord">
          <ac:chgData name="Yesudas Solomon" userId="b2fc119f32a226c7" providerId="Windows Live" clId="Web-{3A2E582C-0D68-4858-9CFE-EECF32994729}" dt="2021-08-09T05:15:34.023" v="589"/>
          <ac:picMkLst>
            <pc:docMk/>
            <pc:sldMk cId="4042525373" sldId="273"/>
            <ac:picMk id="4" creationId="{87864C42-1E60-43DA-A8EE-8C43051A47AA}"/>
          </ac:picMkLst>
        </pc:picChg>
        <pc:picChg chg="add mod">
          <ac:chgData name="Yesudas Solomon" userId="b2fc119f32a226c7" providerId="Windows Live" clId="Web-{3A2E582C-0D68-4858-9CFE-EECF32994729}" dt="2021-08-09T05:15:34.023" v="589"/>
          <ac:picMkLst>
            <pc:docMk/>
            <pc:sldMk cId="4042525373" sldId="273"/>
            <ac:picMk id="5" creationId="{D88AAFFB-C28F-498B-ABFE-B8F326385695}"/>
          </ac:picMkLst>
        </pc:picChg>
        <pc:picChg chg="add mod ord modCrop">
          <ac:chgData name="Yesudas Solomon" userId="b2fc119f32a226c7" providerId="Windows Live" clId="Web-{3A2E582C-0D68-4858-9CFE-EECF32994729}" dt="2021-08-09T05:15:34.023" v="589"/>
          <ac:picMkLst>
            <pc:docMk/>
            <pc:sldMk cId="4042525373" sldId="273"/>
            <ac:picMk id="6" creationId="{A2EBBE7E-6B0E-474D-8421-52BC66B76536}"/>
          </ac:picMkLst>
        </pc:picChg>
      </pc:sldChg>
      <pc:sldChg chg="addSp delSp modSp new mod setBg setClrOvrMap">
        <pc:chgData name="Yesudas Solomon" userId="b2fc119f32a226c7" providerId="Windows Live" clId="Web-{3A2E582C-0D68-4858-9CFE-EECF32994729}" dt="2021-08-09T05:19:32.637" v="684"/>
        <pc:sldMkLst>
          <pc:docMk/>
          <pc:sldMk cId="993959502" sldId="274"/>
        </pc:sldMkLst>
        <pc:spChg chg="mod">
          <ac:chgData name="Yesudas Solomon" userId="b2fc119f32a226c7" providerId="Windows Live" clId="Web-{3A2E582C-0D68-4858-9CFE-EECF32994729}" dt="2021-08-09T05:19:32.637" v="684"/>
          <ac:spMkLst>
            <pc:docMk/>
            <pc:sldMk cId="993959502" sldId="274"/>
            <ac:spMk id="2" creationId="{3466BCC7-426C-444D-ADF3-88E41627426B}"/>
          </ac:spMkLst>
        </pc:spChg>
        <pc:spChg chg="mod">
          <ac:chgData name="Yesudas Solomon" userId="b2fc119f32a226c7" providerId="Windows Live" clId="Web-{3A2E582C-0D68-4858-9CFE-EECF32994729}" dt="2021-08-09T05:19:32.637" v="684"/>
          <ac:spMkLst>
            <pc:docMk/>
            <pc:sldMk cId="993959502" sldId="274"/>
            <ac:spMk id="3" creationId="{7D59A509-AF85-45EF-894B-0A9F1A2678F1}"/>
          </ac:spMkLst>
        </pc:spChg>
        <pc:spChg chg="add del">
          <ac:chgData name="Yesudas Solomon" userId="b2fc119f32a226c7" providerId="Windows Live" clId="Web-{3A2E582C-0D68-4858-9CFE-EECF32994729}" dt="2021-08-09T05:19:32.637" v="683"/>
          <ac:spMkLst>
            <pc:docMk/>
            <pc:sldMk cId="993959502" sldId="274"/>
            <ac:spMk id="6" creationId="{5E8D2E83-FB3A-40E7-A9E5-7AB389D612B4}"/>
          </ac:spMkLst>
        </pc:spChg>
        <pc:spChg chg="add">
          <ac:chgData name="Yesudas Solomon" userId="b2fc119f32a226c7" providerId="Windows Live" clId="Web-{3A2E582C-0D68-4858-9CFE-EECF32994729}" dt="2021-08-09T05:19:32.637" v="684"/>
          <ac:spMkLst>
            <pc:docMk/>
            <pc:sldMk cId="993959502" sldId="274"/>
            <ac:spMk id="7" creationId="{5FDF4720-5445-47BE-89FE-E40D1AE6F619}"/>
          </ac:spMkLst>
        </pc:spChg>
        <pc:spChg chg="add">
          <ac:chgData name="Yesudas Solomon" userId="b2fc119f32a226c7" providerId="Windows Live" clId="Web-{3A2E582C-0D68-4858-9CFE-EECF32994729}" dt="2021-08-09T05:19:32.637" v="684"/>
          <ac:spMkLst>
            <pc:docMk/>
            <pc:sldMk cId="993959502" sldId="274"/>
            <ac:spMk id="8" creationId="{AC8710B4-A815-4082-9E4F-F13A0007090C}"/>
          </ac:spMkLst>
        </pc:spChg>
        <pc:spChg chg="add del">
          <ac:chgData name="Yesudas Solomon" userId="b2fc119f32a226c7" providerId="Windows Live" clId="Web-{3A2E582C-0D68-4858-9CFE-EECF32994729}" dt="2021-08-09T05:19:17.527" v="681"/>
          <ac:spMkLst>
            <pc:docMk/>
            <pc:sldMk cId="993959502" sldId="274"/>
            <ac:spMk id="9" creationId="{8F23F8A3-8FD7-4779-8323-FDC26BE99889}"/>
          </ac:spMkLst>
        </pc:spChg>
        <pc:spChg chg="add del">
          <ac:chgData name="Yesudas Solomon" userId="b2fc119f32a226c7" providerId="Windows Live" clId="Web-{3A2E582C-0D68-4858-9CFE-EECF32994729}" dt="2021-08-09T05:19:17.527" v="681"/>
          <ac:spMkLst>
            <pc:docMk/>
            <pc:sldMk cId="993959502" sldId="274"/>
            <ac:spMk id="11" creationId="{F605C4CC-A25C-416F-8333-7CB7DC97D870}"/>
          </ac:spMkLst>
        </pc:spChg>
        <pc:picChg chg="add mod ord">
          <ac:chgData name="Yesudas Solomon" userId="b2fc119f32a226c7" providerId="Windows Live" clId="Web-{3A2E582C-0D68-4858-9CFE-EECF32994729}" dt="2021-08-09T05:19:32.637" v="684"/>
          <ac:picMkLst>
            <pc:docMk/>
            <pc:sldMk cId="993959502" sldId="274"/>
            <ac:picMk id="4" creationId="{61E4EDFF-C369-43A7-AE11-887E7BF41D93}"/>
          </ac:picMkLst>
        </pc:picChg>
      </pc:sldChg>
      <pc:sldChg chg="addSp delSp modSp new mod setBg setClrOvrMap">
        <pc:chgData name="Yesudas Solomon" userId="b2fc119f32a226c7" providerId="Windows Live" clId="Web-{3A2E582C-0D68-4858-9CFE-EECF32994729}" dt="2021-08-09T05:32:57.777" v="845"/>
        <pc:sldMkLst>
          <pc:docMk/>
          <pc:sldMk cId="3009518684" sldId="275"/>
        </pc:sldMkLst>
        <pc:spChg chg="mod">
          <ac:chgData name="Yesudas Solomon" userId="b2fc119f32a226c7" providerId="Windows Live" clId="Web-{3A2E582C-0D68-4858-9CFE-EECF32994729}" dt="2021-08-09T05:32:57.777" v="845"/>
          <ac:spMkLst>
            <pc:docMk/>
            <pc:sldMk cId="3009518684" sldId="275"/>
            <ac:spMk id="2" creationId="{027C5706-7209-46D8-8154-6C1C334E543C}"/>
          </ac:spMkLst>
        </pc:spChg>
        <pc:spChg chg="mod ord">
          <ac:chgData name="Yesudas Solomon" userId="b2fc119f32a226c7" providerId="Windows Live" clId="Web-{3A2E582C-0D68-4858-9CFE-EECF32994729}" dt="2021-08-09T05:32:57.777" v="845"/>
          <ac:spMkLst>
            <pc:docMk/>
            <pc:sldMk cId="3009518684" sldId="275"/>
            <ac:spMk id="3" creationId="{531CB5CB-5286-42EF-BFC2-049A578871D1}"/>
          </ac:spMkLst>
        </pc:spChg>
        <pc:spChg chg="add del">
          <ac:chgData name="Yesudas Solomon" userId="b2fc119f32a226c7" providerId="Windows Live" clId="Web-{3A2E582C-0D68-4858-9CFE-EECF32994729}" dt="2021-08-09T05:30:29.681" v="832"/>
          <ac:spMkLst>
            <pc:docMk/>
            <pc:sldMk cId="3009518684" sldId="275"/>
            <ac:spMk id="7" creationId="{99F1FFA9-D672-408C-9220-ADEEC6ABDD09}"/>
          </ac:spMkLst>
        </pc:spChg>
        <pc:spChg chg="add del">
          <ac:chgData name="Yesudas Solomon" userId="b2fc119f32a226c7" providerId="Windows Live" clId="Web-{3A2E582C-0D68-4858-9CFE-EECF32994729}" dt="2021-08-09T05:32:30.730" v="838"/>
          <ac:spMkLst>
            <pc:docMk/>
            <pc:sldMk cId="3009518684" sldId="275"/>
            <ac:spMk id="8" creationId="{8F23F8A3-8FD7-4779-8323-FDC26BE99889}"/>
          </ac:spMkLst>
        </pc:spChg>
        <pc:spChg chg="add del">
          <ac:chgData name="Yesudas Solomon" userId="b2fc119f32a226c7" providerId="Windows Live" clId="Web-{3A2E582C-0D68-4858-9CFE-EECF32994729}" dt="2021-08-09T05:28:10.256" v="825"/>
          <ac:spMkLst>
            <pc:docMk/>
            <pc:sldMk cId="3009518684" sldId="275"/>
            <ac:spMk id="9" creationId="{5E8D2E83-FB3A-40E7-A9E5-7AB389D612B4}"/>
          </ac:spMkLst>
        </pc:spChg>
        <pc:spChg chg="add del">
          <ac:chgData name="Yesudas Solomon" userId="b2fc119f32a226c7" providerId="Windows Live" clId="Web-{3A2E582C-0D68-4858-9CFE-EECF32994729}" dt="2021-08-09T05:29:56.414" v="830"/>
          <ac:spMkLst>
            <pc:docMk/>
            <pc:sldMk cId="3009518684" sldId="275"/>
            <ac:spMk id="10" creationId="{99F1FFA9-D672-408C-9220-ADEEC6ABDD09}"/>
          </ac:spMkLst>
        </pc:spChg>
        <pc:spChg chg="add del">
          <ac:chgData name="Yesudas Solomon" userId="b2fc119f32a226c7" providerId="Windows Live" clId="Web-{3A2E582C-0D68-4858-9CFE-EECF32994729}" dt="2021-08-09T05:32:09.839" v="836"/>
          <ac:spMkLst>
            <pc:docMk/>
            <pc:sldMk cId="3009518684" sldId="275"/>
            <ac:spMk id="11" creationId="{2DAA6C16-BF9B-4A3E-BC70-EE6015D4F967}"/>
          </ac:spMkLst>
        </pc:spChg>
        <pc:spChg chg="add del">
          <ac:chgData name="Yesudas Solomon" userId="b2fc119f32a226c7" providerId="Windows Live" clId="Web-{3A2E582C-0D68-4858-9CFE-EECF32994729}" dt="2021-08-09T05:32:30.730" v="838"/>
          <ac:spMkLst>
            <pc:docMk/>
            <pc:sldMk cId="3009518684" sldId="275"/>
            <ac:spMk id="12" creationId="{F605C4CC-A25C-416F-8333-7CB7DC97D870}"/>
          </ac:spMkLst>
        </pc:spChg>
        <pc:spChg chg="add del">
          <ac:chgData name="Yesudas Solomon" userId="b2fc119f32a226c7" providerId="Windows Live" clId="Web-{3A2E582C-0D68-4858-9CFE-EECF32994729}" dt="2021-08-09T05:32:33.527" v="840"/>
          <ac:spMkLst>
            <pc:docMk/>
            <pc:sldMk cId="3009518684" sldId="275"/>
            <ac:spMk id="14" creationId="{99F1FFA9-D672-408C-9220-ADEEC6ABDD09}"/>
          </ac:spMkLst>
        </pc:spChg>
        <pc:spChg chg="add del">
          <ac:chgData name="Yesudas Solomon" userId="b2fc119f32a226c7" providerId="Windows Live" clId="Web-{3A2E582C-0D68-4858-9CFE-EECF32994729}" dt="2021-08-09T05:32:47.590" v="842"/>
          <ac:spMkLst>
            <pc:docMk/>
            <pc:sldMk cId="3009518684" sldId="275"/>
            <ac:spMk id="16" creationId="{B95B9BA8-1D69-4796-85F5-B6D0BD52354B}"/>
          </ac:spMkLst>
        </pc:spChg>
        <pc:spChg chg="add del">
          <ac:chgData name="Yesudas Solomon" userId="b2fc119f32a226c7" providerId="Windows Live" clId="Web-{3A2E582C-0D68-4858-9CFE-EECF32994729}" dt="2021-08-09T05:32:57.746" v="844"/>
          <ac:spMkLst>
            <pc:docMk/>
            <pc:sldMk cId="3009518684" sldId="275"/>
            <ac:spMk id="18" creationId="{2C394A29-FB96-4573-9568-DADA00F59858}"/>
          </ac:spMkLst>
        </pc:spChg>
        <pc:spChg chg="add">
          <ac:chgData name="Yesudas Solomon" userId="b2fc119f32a226c7" providerId="Windows Live" clId="Web-{3A2E582C-0D68-4858-9CFE-EECF32994729}" dt="2021-08-09T05:32:57.777" v="845"/>
          <ac:spMkLst>
            <pc:docMk/>
            <pc:sldMk cId="3009518684" sldId="275"/>
            <ac:spMk id="20" creationId="{1EE70AE2-832E-4D1F-A983-946F2217D128}"/>
          </ac:spMkLst>
        </pc:spChg>
        <pc:grpChg chg="add del">
          <ac:chgData name="Yesudas Solomon" userId="b2fc119f32a226c7" providerId="Windows Live" clId="Web-{3A2E582C-0D68-4858-9CFE-EECF32994729}" dt="2021-08-09T05:32:09.839" v="836"/>
          <ac:grpSpMkLst>
            <pc:docMk/>
            <pc:sldMk cId="3009518684" sldId="275"/>
            <ac:grpSpMk id="13" creationId="{A4AE1828-51FD-4AD7-BCF6-9AF5C696CE5D}"/>
          </ac:grpSpMkLst>
        </pc:grpChg>
        <pc:grpChg chg="add del">
          <ac:chgData name="Yesudas Solomon" userId="b2fc119f32a226c7" providerId="Windows Live" clId="Web-{3A2E582C-0D68-4858-9CFE-EECF32994729}" dt="2021-08-09T05:32:47.590" v="842"/>
          <ac:grpSpMkLst>
            <pc:docMk/>
            <pc:sldMk cId="3009518684" sldId="275"/>
            <ac:grpSpMk id="17" creationId="{364A290D-B7BC-40B4-AB97-0C801BCCE267}"/>
          </ac:grpSpMkLst>
        </pc:grpChg>
        <pc:grpChg chg="add del">
          <ac:chgData name="Yesudas Solomon" userId="b2fc119f32a226c7" providerId="Windows Live" clId="Web-{3A2E582C-0D68-4858-9CFE-EECF32994729}" dt="2021-08-09T05:32:57.746" v="844"/>
          <ac:grpSpMkLst>
            <pc:docMk/>
            <pc:sldMk cId="3009518684" sldId="275"/>
            <ac:grpSpMk id="19" creationId="{5FA2CA5F-1362-4803-A687-3BE653703D3F}"/>
          </ac:grpSpMkLst>
        </pc:grpChg>
        <pc:grpChg chg="add">
          <ac:chgData name="Yesudas Solomon" userId="b2fc119f32a226c7" providerId="Windows Live" clId="Web-{3A2E582C-0D68-4858-9CFE-EECF32994729}" dt="2021-08-09T05:32:57.777" v="845"/>
          <ac:grpSpMkLst>
            <pc:docMk/>
            <pc:sldMk cId="3009518684" sldId="275"/>
            <ac:grpSpMk id="21" creationId="{7594B485-3656-43C7-AB7B-F237101E3282}"/>
          </ac:grpSpMkLst>
        </pc:grpChg>
        <pc:picChg chg="add mod ord modCrop">
          <ac:chgData name="Yesudas Solomon" userId="b2fc119f32a226c7" providerId="Windows Live" clId="Web-{3A2E582C-0D68-4858-9CFE-EECF32994729}" dt="2021-08-09T05:32:57.777" v="845"/>
          <ac:picMkLst>
            <pc:docMk/>
            <pc:sldMk cId="3009518684" sldId="275"/>
            <ac:picMk id="4" creationId="{7CCE9F39-B40D-40B2-8FEF-DA88EA28522E}"/>
          </ac:picMkLst>
        </pc:picChg>
        <pc:picChg chg="add del mod">
          <ac:chgData name="Yesudas Solomon" userId="b2fc119f32a226c7" providerId="Windows Live" clId="Web-{3A2E582C-0D68-4858-9CFE-EECF32994729}" dt="2021-08-09T05:30:33.806" v="833"/>
          <ac:picMkLst>
            <pc:docMk/>
            <pc:sldMk cId="3009518684" sldId="275"/>
            <ac:picMk id="5" creationId="{D1881720-048E-4F11-8429-9EC4445329C0}"/>
          </ac:picMkLst>
        </pc:picChg>
        <pc:picChg chg="add mod ord">
          <ac:chgData name="Yesudas Solomon" userId="b2fc119f32a226c7" providerId="Windows Live" clId="Web-{3A2E582C-0D68-4858-9CFE-EECF32994729}" dt="2021-08-09T05:32:57.777" v="845"/>
          <ac:picMkLst>
            <pc:docMk/>
            <pc:sldMk cId="3009518684" sldId="275"/>
            <ac:picMk id="6" creationId="{ED9553E6-7FDE-4196-8692-1D5AD2CA3684}"/>
          </ac:picMkLst>
        </pc:picChg>
      </pc:sldChg>
      <pc:sldChg chg="addSp delSp modSp new mod setBg setClrOvrMap">
        <pc:chgData name="Yesudas Solomon" userId="b2fc119f32a226c7" providerId="Windows Live" clId="Web-{3A2E582C-0D68-4858-9CFE-EECF32994729}" dt="2021-08-09T05:45:34.307" v="995" actId="14100"/>
        <pc:sldMkLst>
          <pc:docMk/>
          <pc:sldMk cId="2020460009" sldId="276"/>
        </pc:sldMkLst>
        <pc:spChg chg="del">
          <ac:chgData name="Yesudas Solomon" userId="b2fc119f32a226c7" providerId="Windows Live" clId="Web-{3A2E582C-0D68-4858-9CFE-EECF32994729}" dt="2021-08-09T05:33:32.044" v="847"/>
          <ac:spMkLst>
            <pc:docMk/>
            <pc:sldMk cId="2020460009" sldId="276"/>
            <ac:spMk id="2" creationId="{B83E259B-CD0C-49DE-A105-087D7896BE3B}"/>
          </ac:spMkLst>
        </pc:spChg>
        <pc:spChg chg="mod ord">
          <ac:chgData name="Yesudas Solomon" userId="b2fc119f32a226c7" providerId="Windows Live" clId="Web-{3A2E582C-0D68-4858-9CFE-EECF32994729}" dt="2021-08-09T05:40:04.098" v="915"/>
          <ac:spMkLst>
            <pc:docMk/>
            <pc:sldMk cId="2020460009" sldId="276"/>
            <ac:spMk id="3" creationId="{BA90118F-D617-422E-A0D3-39FE37B59E6F}"/>
          </ac:spMkLst>
        </pc:spChg>
        <pc:spChg chg="add del">
          <ac:chgData name="Yesudas Solomon" userId="b2fc119f32a226c7" providerId="Windows Live" clId="Web-{3A2E582C-0D68-4858-9CFE-EECF32994729}" dt="2021-08-09T05:38:15.971" v="905"/>
          <ac:spMkLst>
            <pc:docMk/>
            <pc:sldMk cId="2020460009" sldId="276"/>
            <ac:spMk id="8" creationId="{EE1FC7B4-E4A7-4452-B413-1A623E3A7230}"/>
          </ac:spMkLst>
        </pc:spChg>
        <pc:spChg chg="add del">
          <ac:chgData name="Yesudas Solomon" userId="b2fc119f32a226c7" providerId="Windows Live" clId="Web-{3A2E582C-0D68-4858-9CFE-EECF32994729}" dt="2021-08-09T05:38:15.971" v="905"/>
          <ac:spMkLst>
            <pc:docMk/>
            <pc:sldMk cId="2020460009" sldId="276"/>
            <ac:spMk id="9" creationId="{E0709AF0-24F0-4486-B189-BE6386BDB198}"/>
          </ac:spMkLst>
        </pc:spChg>
        <pc:spChg chg="add del">
          <ac:chgData name="Yesudas Solomon" userId="b2fc119f32a226c7" providerId="Windows Live" clId="Web-{3A2E582C-0D68-4858-9CFE-EECF32994729}" dt="2021-08-09T05:38:15.971" v="905"/>
          <ac:spMkLst>
            <pc:docMk/>
            <pc:sldMk cId="2020460009" sldId="276"/>
            <ac:spMk id="10" creationId="{FBE3B62F-5853-4A3C-B050-6186351A7176}"/>
          </ac:spMkLst>
        </pc:spChg>
        <pc:spChg chg="add del">
          <ac:chgData name="Yesudas Solomon" userId="b2fc119f32a226c7" providerId="Windows Live" clId="Web-{3A2E582C-0D68-4858-9CFE-EECF32994729}" dt="2021-08-09T05:37:53.158" v="903"/>
          <ac:spMkLst>
            <pc:docMk/>
            <pc:sldMk cId="2020460009" sldId="276"/>
            <ac:spMk id="11" creationId="{9AA72BD9-2C5A-4EDC-931F-5AA08EACA0F3}"/>
          </ac:spMkLst>
        </pc:spChg>
        <pc:spChg chg="add del">
          <ac:chgData name="Yesudas Solomon" userId="b2fc119f32a226c7" providerId="Windows Live" clId="Web-{3A2E582C-0D68-4858-9CFE-EECF32994729}" dt="2021-08-09T05:38:22.065" v="907"/>
          <ac:spMkLst>
            <pc:docMk/>
            <pc:sldMk cId="2020460009" sldId="276"/>
            <ac:spMk id="12" creationId="{5FDF4720-5445-47BE-89FE-E40D1AE6F619}"/>
          </ac:spMkLst>
        </pc:spChg>
        <pc:spChg chg="add del">
          <ac:chgData name="Yesudas Solomon" userId="b2fc119f32a226c7" providerId="Windows Live" clId="Web-{3A2E582C-0D68-4858-9CFE-EECF32994729}" dt="2021-08-09T05:37:53.158" v="903"/>
          <ac:spMkLst>
            <pc:docMk/>
            <pc:sldMk cId="2020460009" sldId="276"/>
            <ac:spMk id="13" creationId="{DD3981AC-7B61-4947-BCF3-F7AA7FA385B9}"/>
          </ac:spMkLst>
        </pc:spChg>
        <pc:spChg chg="add del">
          <ac:chgData name="Yesudas Solomon" userId="b2fc119f32a226c7" providerId="Windows Live" clId="Web-{3A2E582C-0D68-4858-9CFE-EECF32994729}" dt="2021-08-09T05:38:22.065" v="907"/>
          <ac:spMkLst>
            <pc:docMk/>
            <pc:sldMk cId="2020460009" sldId="276"/>
            <ac:spMk id="14" creationId="{AC8710B4-A815-4082-9E4F-F13A0007090C}"/>
          </ac:spMkLst>
        </pc:spChg>
        <pc:spChg chg="add del">
          <ac:chgData name="Yesudas Solomon" userId="b2fc119f32a226c7" providerId="Windows Live" clId="Web-{3A2E582C-0D68-4858-9CFE-EECF32994729}" dt="2021-08-09T05:37:53.158" v="903"/>
          <ac:spMkLst>
            <pc:docMk/>
            <pc:sldMk cId="2020460009" sldId="276"/>
            <ac:spMk id="15" creationId="{55D4142C-5077-457F-A6AD-3FECFDB39685}"/>
          </ac:spMkLst>
        </pc:spChg>
        <pc:spChg chg="add del">
          <ac:chgData name="Yesudas Solomon" userId="b2fc119f32a226c7" providerId="Windows Live" clId="Web-{3A2E582C-0D68-4858-9CFE-EECF32994729}" dt="2021-08-09T05:40:04.098" v="915"/>
          <ac:spMkLst>
            <pc:docMk/>
            <pc:sldMk cId="2020460009" sldId="276"/>
            <ac:spMk id="16" creationId="{CF62D2A7-8207-488C-9F46-316BA81A16C8}"/>
          </ac:spMkLst>
        </pc:spChg>
        <pc:spChg chg="add del">
          <ac:chgData name="Yesudas Solomon" userId="b2fc119f32a226c7" providerId="Windows Live" clId="Web-{3A2E582C-0D68-4858-9CFE-EECF32994729}" dt="2021-08-09T05:37:53.158" v="903"/>
          <ac:spMkLst>
            <pc:docMk/>
            <pc:sldMk cId="2020460009" sldId="276"/>
            <ac:spMk id="17" creationId="{7A5F0580-5EE9-419F-96EE-B6529EF6E7D0}"/>
          </ac:spMkLst>
        </pc:spChg>
        <pc:spChg chg="add">
          <ac:chgData name="Yesudas Solomon" userId="b2fc119f32a226c7" providerId="Windows Live" clId="Web-{3A2E582C-0D68-4858-9CFE-EECF32994729}" dt="2021-08-09T05:40:04.098" v="915"/>
          <ac:spMkLst>
            <pc:docMk/>
            <pc:sldMk cId="2020460009" sldId="276"/>
            <ac:spMk id="18" creationId="{B5809B1F-0726-44C0-B0A1-7FCE2A129E20}"/>
          </ac:spMkLst>
        </pc:spChg>
        <pc:spChg chg="add">
          <ac:chgData name="Yesudas Solomon" userId="b2fc119f32a226c7" providerId="Windows Live" clId="Web-{3A2E582C-0D68-4858-9CFE-EECF32994729}" dt="2021-08-09T05:40:04.098" v="915"/>
          <ac:spMkLst>
            <pc:docMk/>
            <pc:sldMk cId="2020460009" sldId="276"/>
            <ac:spMk id="19" creationId="{26EE9A0B-C601-4E3F-8541-29CA20DE1186}"/>
          </ac:spMkLst>
        </pc:spChg>
        <pc:spChg chg="add del">
          <ac:chgData name="Yesudas Solomon" userId="b2fc119f32a226c7" providerId="Windows Live" clId="Web-{3A2E582C-0D68-4858-9CFE-EECF32994729}" dt="2021-08-09T05:39:07.956" v="913"/>
          <ac:spMkLst>
            <pc:docMk/>
            <pc:sldMk cId="2020460009" sldId="276"/>
            <ac:spMk id="21" creationId="{8181FC64-B306-4821-98E2-780662EFC486}"/>
          </ac:spMkLst>
        </pc:spChg>
        <pc:spChg chg="add del">
          <ac:chgData name="Yesudas Solomon" userId="b2fc119f32a226c7" providerId="Windows Live" clId="Web-{3A2E582C-0D68-4858-9CFE-EECF32994729}" dt="2021-08-09T05:39:07.956" v="913"/>
          <ac:spMkLst>
            <pc:docMk/>
            <pc:sldMk cId="2020460009" sldId="276"/>
            <ac:spMk id="23" creationId="{5871FC61-DD4E-47D4-81FD-8A7E7D12B371}"/>
          </ac:spMkLst>
        </pc:spChg>
        <pc:spChg chg="add del">
          <ac:chgData name="Yesudas Solomon" userId="b2fc119f32a226c7" providerId="Windows Live" clId="Web-{3A2E582C-0D68-4858-9CFE-EECF32994729}" dt="2021-08-09T05:39:07.956" v="913"/>
          <ac:spMkLst>
            <pc:docMk/>
            <pc:sldMk cId="2020460009" sldId="276"/>
            <ac:spMk id="25" creationId="{F9EC3F91-A75C-4F74-867E-E4C28C13546B}"/>
          </ac:spMkLst>
        </pc:spChg>
        <pc:spChg chg="add del">
          <ac:chgData name="Yesudas Solomon" userId="b2fc119f32a226c7" providerId="Windows Live" clId="Web-{3A2E582C-0D68-4858-9CFE-EECF32994729}" dt="2021-08-09T05:39:07.956" v="913"/>
          <ac:spMkLst>
            <pc:docMk/>
            <pc:sldMk cId="2020460009" sldId="276"/>
            <ac:spMk id="27" creationId="{829A1E2C-5AC8-40FC-99E9-832069D39792}"/>
          </ac:spMkLst>
        </pc:spChg>
        <pc:picChg chg="add del mod">
          <ac:chgData name="Yesudas Solomon" userId="b2fc119f32a226c7" providerId="Windows Live" clId="Web-{3A2E582C-0D68-4858-9CFE-EECF32994729}" dt="2021-08-09T05:36:26.609" v="895"/>
          <ac:picMkLst>
            <pc:docMk/>
            <pc:sldMk cId="2020460009" sldId="276"/>
            <ac:picMk id="4" creationId="{3C2C728F-53F9-451D-8B42-7CE902A3873C}"/>
          </ac:picMkLst>
        </pc:picChg>
        <pc:picChg chg="add del mod">
          <ac:chgData name="Yesudas Solomon" userId="b2fc119f32a226c7" providerId="Windows Live" clId="Web-{3A2E582C-0D68-4858-9CFE-EECF32994729}" dt="2021-08-09T05:37:28.986" v="899"/>
          <ac:picMkLst>
            <pc:docMk/>
            <pc:sldMk cId="2020460009" sldId="276"/>
            <ac:picMk id="5" creationId="{11879DC2-8752-44B8-9F14-DBAC68F406AA}"/>
          </ac:picMkLst>
        </pc:picChg>
        <pc:picChg chg="add mod modCrop">
          <ac:chgData name="Yesudas Solomon" userId="b2fc119f32a226c7" providerId="Windows Live" clId="Web-{3A2E582C-0D68-4858-9CFE-EECF32994729}" dt="2021-08-09T05:45:34.307" v="995" actId="14100"/>
          <ac:picMkLst>
            <pc:docMk/>
            <pc:sldMk cId="2020460009" sldId="276"/>
            <ac:picMk id="6" creationId="{5FF50B48-0D81-4402-9336-D5DBDC8513AF}"/>
          </ac:picMkLst>
        </pc:picChg>
        <pc:picChg chg="add mod">
          <ac:chgData name="Yesudas Solomon" userId="b2fc119f32a226c7" providerId="Windows Live" clId="Web-{3A2E582C-0D68-4858-9CFE-EECF32994729}" dt="2021-08-09T05:40:04.098" v="915"/>
          <ac:picMkLst>
            <pc:docMk/>
            <pc:sldMk cId="2020460009" sldId="276"/>
            <ac:picMk id="7" creationId="{33F83677-A898-4B73-B4BB-8FBCDEC9E602}"/>
          </ac:picMkLst>
        </pc:picChg>
      </pc:sldChg>
      <pc:sldChg chg="addSp delSp modSp new mod setBg">
        <pc:chgData name="Yesudas Solomon" userId="b2fc119f32a226c7" providerId="Windows Live" clId="Web-{3A2E582C-0D68-4858-9CFE-EECF32994729}" dt="2021-08-09T05:43:30.696" v="990"/>
        <pc:sldMkLst>
          <pc:docMk/>
          <pc:sldMk cId="728514066" sldId="277"/>
        </pc:sldMkLst>
        <pc:spChg chg="del">
          <ac:chgData name="Yesudas Solomon" userId="b2fc119f32a226c7" providerId="Windows Live" clId="Web-{3A2E582C-0D68-4858-9CFE-EECF32994729}" dt="2021-08-09T05:40:29.473" v="917"/>
          <ac:spMkLst>
            <pc:docMk/>
            <pc:sldMk cId="728514066" sldId="277"/>
            <ac:spMk id="2" creationId="{ABE19FFE-3D1E-4818-9119-B262F15E5A7B}"/>
          </ac:spMkLst>
        </pc:spChg>
        <pc:spChg chg="mod ord">
          <ac:chgData name="Yesudas Solomon" userId="b2fc119f32a226c7" providerId="Windows Live" clId="Web-{3A2E582C-0D68-4858-9CFE-EECF32994729}" dt="2021-08-09T05:43:30.696" v="990"/>
          <ac:spMkLst>
            <pc:docMk/>
            <pc:sldMk cId="728514066" sldId="277"/>
            <ac:spMk id="3" creationId="{363CD3AB-C750-4A3F-96BB-93C19868DA38}"/>
          </ac:spMkLst>
        </pc:spChg>
        <pc:spChg chg="add">
          <ac:chgData name="Yesudas Solomon" userId="b2fc119f32a226c7" providerId="Windows Live" clId="Web-{3A2E582C-0D68-4858-9CFE-EECF32994729}" dt="2021-08-09T05:43:30.696" v="990"/>
          <ac:spMkLst>
            <pc:docMk/>
            <pc:sldMk cId="728514066" sldId="277"/>
            <ac:spMk id="9" creationId="{5A0118C5-4F8D-4CF4-BADD-53FEACC6C42A}"/>
          </ac:spMkLst>
        </pc:spChg>
        <pc:grpChg chg="add">
          <ac:chgData name="Yesudas Solomon" userId="b2fc119f32a226c7" providerId="Windows Live" clId="Web-{3A2E582C-0D68-4858-9CFE-EECF32994729}" dt="2021-08-09T05:43:30.696" v="990"/>
          <ac:grpSpMkLst>
            <pc:docMk/>
            <pc:sldMk cId="728514066" sldId="277"/>
            <ac:grpSpMk id="11" creationId="{B894EFA8-F425-4D19-A94B-445388B31E20}"/>
          </ac:grpSpMkLst>
        </pc:grpChg>
        <pc:grpChg chg="add">
          <ac:chgData name="Yesudas Solomon" userId="b2fc119f32a226c7" providerId="Windows Live" clId="Web-{3A2E582C-0D68-4858-9CFE-EECF32994729}" dt="2021-08-09T05:43:30.696" v="990"/>
          <ac:grpSpMkLst>
            <pc:docMk/>
            <pc:sldMk cId="728514066" sldId="277"/>
            <ac:grpSpMk id="15" creationId="{582A903B-6B78-4F0A-B7C9-3D80499020B8}"/>
          </ac:grpSpMkLst>
        </pc:grpChg>
        <pc:picChg chg="add mod">
          <ac:chgData name="Yesudas Solomon" userId="b2fc119f32a226c7" providerId="Windows Live" clId="Web-{3A2E582C-0D68-4858-9CFE-EECF32994729}" dt="2021-08-09T05:43:30.696" v="990"/>
          <ac:picMkLst>
            <pc:docMk/>
            <pc:sldMk cId="728514066" sldId="277"/>
            <ac:picMk id="4" creationId="{34B715FD-CBFC-4A3C-A259-547CCCA1BDF5}"/>
          </ac:picMkLst>
        </pc:picChg>
      </pc:sldChg>
    </pc:docChg>
  </pc:docChgLst>
  <pc:docChgLst>
    <pc:chgData name="Yesudas Solomon" userId="b2fc119f32a226c7" providerId="Windows Live" clId="Web-{E8A6CBAD-AB1F-4EDB-9561-1D76A401ED1B}"/>
    <pc:docChg chg="modSld modMainMaster">
      <pc:chgData name="Yesudas Solomon" userId="b2fc119f32a226c7" providerId="Windows Live" clId="Web-{E8A6CBAD-AB1F-4EDB-9561-1D76A401ED1B}" dt="2021-08-09T05:48:56.437" v="3"/>
      <pc:docMkLst>
        <pc:docMk/>
      </pc:docMkLst>
      <pc:sldChg chg="modTransition">
        <pc:chgData name="Yesudas Solomon" userId="b2fc119f32a226c7" providerId="Windows Live" clId="Web-{E8A6CBAD-AB1F-4EDB-9561-1D76A401ED1B}" dt="2021-08-09T05:48:56.437" v="3"/>
        <pc:sldMkLst>
          <pc:docMk/>
          <pc:sldMk cId="109857222" sldId="256"/>
        </pc:sldMkLst>
      </pc:sldChg>
      <pc:sldChg chg="modTransition">
        <pc:chgData name="Yesudas Solomon" userId="b2fc119f32a226c7" providerId="Windows Live" clId="Web-{E8A6CBAD-AB1F-4EDB-9561-1D76A401ED1B}" dt="2021-08-09T05:48:51.765" v="2"/>
        <pc:sldMkLst>
          <pc:docMk/>
          <pc:sldMk cId="1439228590" sldId="264"/>
        </pc:sldMkLst>
      </pc:sldChg>
      <pc:sldChg chg="modTransition">
        <pc:chgData name="Yesudas Solomon" userId="b2fc119f32a226c7" providerId="Windows Live" clId="Web-{E8A6CBAD-AB1F-4EDB-9561-1D76A401ED1B}" dt="2021-08-09T05:48:51.765" v="2"/>
        <pc:sldMkLst>
          <pc:docMk/>
          <pc:sldMk cId="1970503939" sldId="265"/>
        </pc:sldMkLst>
      </pc:sldChg>
      <pc:sldChg chg="modTransition">
        <pc:chgData name="Yesudas Solomon" userId="b2fc119f32a226c7" providerId="Windows Live" clId="Web-{E8A6CBAD-AB1F-4EDB-9561-1D76A401ED1B}" dt="2021-08-09T05:48:51.765" v="2"/>
        <pc:sldMkLst>
          <pc:docMk/>
          <pc:sldMk cId="2948202023" sldId="271"/>
        </pc:sldMkLst>
      </pc:sldChg>
      <pc:sldChg chg="modTransition">
        <pc:chgData name="Yesudas Solomon" userId="b2fc119f32a226c7" providerId="Windows Live" clId="Web-{E8A6CBAD-AB1F-4EDB-9561-1D76A401ED1B}" dt="2021-08-09T05:48:51.765" v="2"/>
        <pc:sldMkLst>
          <pc:docMk/>
          <pc:sldMk cId="743621362" sldId="272"/>
        </pc:sldMkLst>
      </pc:sldChg>
      <pc:sldChg chg="modTransition">
        <pc:chgData name="Yesudas Solomon" userId="b2fc119f32a226c7" providerId="Windows Live" clId="Web-{E8A6CBAD-AB1F-4EDB-9561-1D76A401ED1B}" dt="2021-08-09T05:48:51.765" v="2"/>
        <pc:sldMkLst>
          <pc:docMk/>
          <pc:sldMk cId="4042525373" sldId="273"/>
        </pc:sldMkLst>
      </pc:sldChg>
      <pc:sldChg chg="modTransition">
        <pc:chgData name="Yesudas Solomon" userId="b2fc119f32a226c7" providerId="Windows Live" clId="Web-{E8A6CBAD-AB1F-4EDB-9561-1D76A401ED1B}" dt="2021-08-09T05:48:51.765" v="2"/>
        <pc:sldMkLst>
          <pc:docMk/>
          <pc:sldMk cId="993959502" sldId="274"/>
        </pc:sldMkLst>
      </pc:sldChg>
      <pc:sldChg chg="modTransition">
        <pc:chgData name="Yesudas Solomon" userId="b2fc119f32a226c7" providerId="Windows Live" clId="Web-{E8A6CBAD-AB1F-4EDB-9561-1D76A401ED1B}" dt="2021-08-09T05:48:51.765" v="2"/>
        <pc:sldMkLst>
          <pc:docMk/>
          <pc:sldMk cId="3009518684" sldId="275"/>
        </pc:sldMkLst>
      </pc:sldChg>
      <pc:sldChg chg="modTransition">
        <pc:chgData name="Yesudas Solomon" userId="b2fc119f32a226c7" providerId="Windows Live" clId="Web-{E8A6CBAD-AB1F-4EDB-9561-1D76A401ED1B}" dt="2021-08-09T05:48:51.765" v="2"/>
        <pc:sldMkLst>
          <pc:docMk/>
          <pc:sldMk cId="2020460009" sldId="276"/>
        </pc:sldMkLst>
      </pc:sldChg>
      <pc:sldChg chg="modTransition">
        <pc:chgData name="Yesudas Solomon" userId="b2fc119f32a226c7" providerId="Windows Live" clId="Web-{E8A6CBAD-AB1F-4EDB-9561-1D76A401ED1B}" dt="2021-08-09T05:48:51.765" v="2"/>
        <pc:sldMkLst>
          <pc:docMk/>
          <pc:sldMk cId="728514066" sldId="277"/>
        </pc:sldMkLst>
      </pc:sldChg>
      <pc:sldMasterChg chg="modTransition modSldLayout">
        <pc:chgData name="Yesudas Solomon" userId="b2fc119f32a226c7" providerId="Windows Live" clId="Web-{E8A6CBAD-AB1F-4EDB-9561-1D76A401ED1B}" dt="2021-08-09T05:48:51.765" v="2"/>
        <pc:sldMasterMkLst>
          <pc:docMk/>
          <pc:sldMasterMk cId="2460954070" sldId="2147483660"/>
        </pc:sldMasterMkLst>
        <pc:sldLayoutChg chg="modTransition">
          <pc:chgData name="Yesudas Solomon" userId="b2fc119f32a226c7" providerId="Windows Live" clId="Web-{E8A6CBAD-AB1F-4EDB-9561-1D76A401ED1B}" dt="2021-08-09T05:48:51.765" v="2"/>
          <pc:sldLayoutMkLst>
            <pc:docMk/>
            <pc:sldMasterMk cId="2460954070" sldId="2147483660"/>
            <pc:sldLayoutMk cId="2385387890" sldId="2147483661"/>
          </pc:sldLayoutMkLst>
        </pc:sldLayoutChg>
        <pc:sldLayoutChg chg="modTransition">
          <pc:chgData name="Yesudas Solomon" userId="b2fc119f32a226c7" providerId="Windows Live" clId="Web-{E8A6CBAD-AB1F-4EDB-9561-1D76A401ED1B}" dt="2021-08-09T05:48:51.765" v="2"/>
          <pc:sldLayoutMkLst>
            <pc:docMk/>
            <pc:sldMasterMk cId="2460954070" sldId="2147483660"/>
            <pc:sldLayoutMk cId="949138452" sldId="2147483662"/>
          </pc:sldLayoutMkLst>
        </pc:sldLayoutChg>
        <pc:sldLayoutChg chg="modTransition">
          <pc:chgData name="Yesudas Solomon" userId="b2fc119f32a226c7" providerId="Windows Live" clId="Web-{E8A6CBAD-AB1F-4EDB-9561-1D76A401ED1B}" dt="2021-08-09T05:48:51.765" v="2"/>
          <pc:sldLayoutMkLst>
            <pc:docMk/>
            <pc:sldMasterMk cId="2460954070" sldId="2147483660"/>
            <pc:sldLayoutMk cId="2591524520" sldId="2147483663"/>
          </pc:sldLayoutMkLst>
        </pc:sldLayoutChg>
        <pc:sldLayoutChg chg="modTransition">
          <pc:chgData name="Yesudas Solomon" userId="b2fc119f32a226c7" providerId="Windows Live" clId="Web-{E8A6CBAD-AB1F-4EDB-9561-1D76A401ED1B}" dt="2021-08-09T05:48:51.765" v="2"/>
          <pc:sldLayoutMkLst>
            <pc:docMk/>
            <pc:sldMasterMk cId="2460954070" sldId="2147483660"/>
            <pc:sldLayoutMk cId="1203092039" sldId="2147483664"/>
          </pc:sldLayoutMkLst>
        </pc:sldLayoutChg>
        <pc:sldLayoutChg chg="modTransition">
          <pc:chgData name="Yesudas Solomon" userId="b2fc119f32a226c7" providerId="Windows Live" clId="Web-{E8A6CBAD-AB1F-4EDB-9561-1D76A401ED1B}" dt="2021-08-09T05:48:51.765" v="2"/>
          <pc:sldLayoutMkLst>
            <pc:docMk/>
            <pc:sldMasterMk cId="2460954070" sldId="2147483660"/>
            <pc:sldLayoutMk cId="3733172339" sldId="2147483665"/>
          </pc:sldLayoutMkLst>
        </pc:sldLayoutChg>
        <pc:sldLayoutChg chg="modTransition">
          <pc:chgData name="Yesudas Solomon" userId="b2fc119f32a226c7" providerId="Windows Live" clId="Web-{E8A6CBAD-AB1F-4EDB-9561-1D76A401ED1B}" dt="2021-08-09T05:48:51.765" v="2"/>
          <pc:sldLayoutMkLst>
            <pc:docMk/>
            <pc:sldMasterMk cId="2460954070" sldId="2147483660"/>
            <pc:sldLayoutMk cId="3210312558" sldId="2147483666"/>
          </pc:sldLayoutMkLst>
        </pc:sldLayoutChg>
        <pc:sldLayoutChg chg="modTransition">
          <pc:chgData name="Yesudas Solomon" userId="b2fc119f32a226c7" providerId="Windows Live" clId="Web-{E8A6CBAD-AB1F-4EDB-9561-1D76A401ED1B}" dt="2021-08-09T05:48:51.765" v="2"/>
          <pc:sldLayoutMkLst>
            <pc:docMk/>
            <pc:sldMasterMk cId="2460954070" sldId="2147483660"/>
            <pc:sldLayoutMk cId="3146388984" sldId="2147483667"/>
          </pc:sldLayoutMkLst>
        </pc:sldLayoutChg>
        <pc:sldLayoutChg chg="modTransition">
          <pc:chgData name="Yesudas Solomon" userId="b2fc119f32a226c7" providerId="Windows Live" clId="Web-{E8A6CBAD-AB1F-4EDB-9561-1D76A401ED1B}" dt="2021-08-09T05:48:51.765" v="2"/>
          <pc:sldLayoutMkLst>
            <pc:docMk/>
            <pc:sldMasterMk cId="2460954070" sldId="2147483660"/>
            <pc:sldLayoutMk cId="3171841454" sldId="2147483668"/>
          </pc:sldLayoutMkLst>
        </pc:sldLayoutChg>
        <pc:sldLayoutChg chg="modTransition">
          <pc:chgData name="Yesudas Solomon" userId="b2fc119f32a226c7" providerId="Windows Live" clId="Web-{E8A6CBAD-AB1F-4EDB-9561-1D76A401ED1B}" dt="2021-08-09T05:48:51.765" v="2"/>
          <pc:sldLayoutMkLst>
            <pc:docMk/>
            <pc:sldMasterMk cId="2460954070" sldId="2147483660"/>
            <pc:sldLayoutMk cId="1718958274" sldId="2147483669"/>
          </pc:sldLayoutMkLst>
        </pc:sldLayoutChg>
        <pc:sldLayoutChg chg="modTransition">
          <pc:chgData name="Yesudas Solomon" userId="b2fc119f32a226c7" providerId="Windows Live" clId="Web-{E8A6CBAD-AB1F-4EDB-9561-1D76A401ED1B}" dt="2021-08-09T05:48:51.765" v="2"/>
          <pc:sldLayoutMkLst>
            <pc:docMk/>
            <pc:sldMasterMk cId="2460954070" sldId="2147483660"/>
            <pc:sldLayoutMk cId="2202905451" sldId="2147483670"/>
          </pc:sldLayoutMkLst>
        </pc:sldLayoutChg>
        <pc:sldLayoutChg chg="modTransition">
          <pc:chgData name="Yesudas Solomon" userId="b2fc119f32a226c7" providerId="Windows Live" clId="Web-{E8A6CBAD-AB1F-4EDB-9561-1D76A401ED1B}" dt="2021-08-09T05:48:51.765" v="2"/>
          <pc:sldLayoutMkLst>
            <pc:docMk/>
            <pc:sldMasterMk cId="2460954070" sldId="2147483660"/>
            <pc:sldLayoutMk cId="3479445657" sldId="2147483671"/>
          </pc:sldLayoutMkLst>
        </pc:sldLayoutChg>
      </pc:sldMasterChg>
    </pc:docChg>
  </pc:docChgLst>
  <pc:docChgLst>
    <pc:chgData name="Yesudas Solomon" userId="b2fc119f32a226c7" providerId="LiveId" clId="{5479BC88-0088-495B-8B70-64E155D5A21C}"/>
    <pc:docChg chg="modSld">
      <pc:chgData name="Yesudas Solomon" userId="b2fc119f32a226c7" providerId="LiveId" clId="{5479BC88-0088-495B-8B70-64E155D5A21C}" dt="2021-08-09T05:47:06.365" v="0"/>
      <pc:docMkLst>
        <pc:docMk/>
      </pc:docMkLst>
      <pc:sldChg chg="modSp mod">
        <pc:chgData name="Yesudas Solomon" userId="b2fc119f32a226c7" providerId="LiveId" clId="{5479BC88-0088-495B-8B70-64E155D5A21C}" dt="2021-08-09T05:47:06.365" v="0"/>
        <pc:sldMkLst>
          <pc:docMk/>
          <pc:sldMk cId="1439228590" sldId="264"/>
        </pc:sldMkLst>
        <pc:spChg chg="mod">
          <ac:chgData name="Yesudas Solomon" userId="b2fc119f32a226c7" providerId="LiveId" clId="{5479BC88-0088-495B-8B70-64E155D5A21C}" dt="2021-08-09T05:47:06.365" v="0"/>
          <ac:spMkLst>
            <pc:docMk/>
            <pc:sldMk cId="1439228590" sldId="264"/>
            <ac:spMk id="3" creationId="{97EB6CFD-5C6E-499C-8A33-A4D571D703CA}"/>
          </ac:spMkLst>
        </pc:spChg>
      </pc:sldChg>
    </pc:docChg>
  </pc:docChgLst>
  <pc:docChgLst>
    <pc:chgData name="Yesudas Solomon" userId="b2fc119f32a226c7" providerId="LiveId" clId="{DED63AE7-D310-444E-9610-E46086BC160F}"/>
    <pc:docChg chg="custSel addSld modSld">
      <pc:chgData name="Yesudas Solomon" userId="b2fc119f32a226c7" providerId="LiveId" clId="{DED63AE7-D310-444E-9610-E46086BC160F}" dt="2021-08-08T11:24:02.843" v="3"/>
      <pc:docMkLst>
        <pc:docMk/>
      </pc:docMkLst>
      <pc:sldChg chg="addSp delSp modSp new mod">
        <pc:chgData name="Yesudas Solomon" userId="b2fc119f32a226c7" providerId="LiveId" clId="{DED63AE7-D310-444E-9610-E46086BC160F}" dt="2021-08-08T11:24:02.843" v="3"/>
        <pc:sldMkLst>
          <pc:docMk/>
          <pc:sldMk cId="1970503939" sldId="265"/>
        </pc:sldMkLst>
        <pc:spChg chg="del">
          <ac:chgData name="Yesudas Solomon" userId="b2fc119f32a226c7" providerId="LiveId" clId="{DED63AE7-D310-444E-9610-E46086BC160F}" dt="2021-08-08T11:23:49.125" v="1" actId="478"/>
          <ac:spMkLst>
            <pc:docMk/>
            <pc:sldMk cId="1970503939" sldId="265"/>
            <ac:spMk id="2" creationId="{D07667AF-D922-4C52-860F-94C87F5EE4C9}"/>
          </ac:spMkLst>
        </pc:spChg>
        <pc:spChg chg="del">
          <ac:chgData name="Yesudas Solomon" userId="b2fc119f32a226c7" providerId="LiveId" clId="{DED63AE7-D310-444E-9610-E46086BC160F}" dt="2021-08-08T11:23:49.125" v="1" actId="478"/>
          <ac:spMkLst>
            <pc:docMk/>
            <pc:sldMk cId="1970503939" sldId="265"/>
            <ac:spMk id="3" creationId="{B09474D4-ABA5-47EA-AB44-8A4A580B3532}"/>
          </ac:spMkLst>
        </pc:spChg>
        <pc:spChg chg="add del mod">
          <ac:chgData name="Yesudas Solomon" userId="b2fc119f32a226c7" providerId="LiveId" clId="{DED63AE7-D310-444E-9610-E46086BC160F}" dt="2021-08-08T11:24:02.843" v="3"/>
          <ac:spMkLst>
            <pc:docMk/>
            <pc:sldMk cId="1970503939" sldId="265"/>
            <ac:spMk id="4" creationId="{9C23DCBA-9C6B-4A81-82B1-C06DEE680737}"/>
          </ac:spMkLst>
        </pc:spChg>
        <pc:spChg chg="add del mod">
          <ac:chgData name="Yesudas Solomon" userId="b2fc119f32a226c7" providerId="LiveId" clId="{DED63AE7-D310-444E-9610-E46086BC160F}" dt="2021-08-08T11:24:02.843" v="3"/>
          <ac:spMkLst>
            <pc:docMk/>
            <pc:sldMk cId="1970503939" sldId="265"/>
            <ac:spMk id="5" creationId="{A566DE22-CC2C-45F0-AD65-337B0FC6DBCC}"/>
          </ac:spMkLst>
        </pc:spChg>
        <pc:spChg chg="add del mod">
          <ac:chgData name="Yesudas Solomon" userId="b2fc119f32a226c7" providerId="LiveId" clId="{DED63AE7-D310-444E-9610-E46086BC160F}" dt="2021-08-08T11:24:02.843" v="3"/>
          <ac:spMkLst>
            <pc:docMk/>
            <pc:sldMk cId="1970503939" sldId="265"/>
            <ac:spMk id="6" creationId="{1FBD27A6-C059-4777-819A-A45B3263959A}"/>
          </ac:spMkLst>
        </pc:spChg>
        <pc:spChg chg="add del mod">
          <ac:chgData name="Yesudas Solomon" userId="b2fc119f32a226c7" providerId="LiveId" clId="{DED63AE7-D310-444E-9610-E46086BC160F}" dt="2021-08-08T11:24:02.843" v="3"/>
          <ac:spMkLst>
            <pc:docMk/>
            <pc:sldMk cId="1970503939" sldId="265"/>
            <ac:spMk id="7" creationId="{0766F9D4-F6B0-4399-8AF4-10B19972BCCD}"/>
          </ac:spMkLst>
        </pc:spChg>
        <pc:spChg chg="add del mod">
          <ac:chgData name="Yesudas Solomon" userId="b2fc119f32a226c7" providerId="LiveId" clId="{DED63AE7-D310-444E-9610-E46086BC160F}" dt="2021-08-08T11:24:02.843" v="3"/>
          <ac:spMkLst>
            <pc:docMk/>
            <pc:sldMk cId="1970503939" sldId="265"/>
            <ac:spMk id="8" creationId="{F63E773F-0D6C-48B3-B03F-37AFDCE8C045}"/>
          </ac:spMkLst>
        </pc:spChg>
        <pc:spChg chg="add del mod">
          <ac:chgData name="Yesudas Solomon" userId="b2fc119f32a226c7" providerId="LiveId" clId="{DED63AE7-D310-444E-9610-E46086BC160F}" dt="2021-08-08T11:24:02.843" v="3"/>
          <ac:spMkLst>
            <pc:docMk/>
            <pc:sldMk cId="1970503939" sldId="265"/>
            <ac:spMk id="9" creationId="{632FE77E-52BB-4AE1-9F0C-BE0A5E2581FE}"/>
          </ac:spMkLst>
        </pc:spChg>
        <pc:spChg chg="add del mod">
          <ac:chgData name="Yesudas Solomon" userId="b2fc119f32a226c7" providerId="LiveId" clId="{DED63AE7-D310-444E-9610-E46086BC160F}" dt="2021-08-08T11:24:02.843" v="3"/>
          <ac:spMkLst>
            <pc:docMk/>
            <pc:sldMk cId="1970503939" sldId="265"/>
            <ac:spMk id="10" creationId="{69EC26F6-3228-45E3-98DA-8B5208D82E67}"/>
          </ac:spMkLst>
        </pc:spChg>
        <pc:spChg chg="mod">
          <ac:chgData name="Yesudas Solomon" userId="b2fc119f32a226c7" providerId="LiveId" clId="{DED63AE7-D310-444E-9610-E46086BC160F}" dt="2021-08-08T11:23:54.527" v="2"/>
          <ac:spMkLst>
            <pc:docMk/>
            <pc:sldMk cId="1970503939" sldId="265"/>
            <ac:spMk id="17" creationId="{E144F428-6FA1-44ED-B6D2-99DE399F54A4}"/>
          </ac:spMkLst>
        </pc:spChg>
        <pc:spChg chg="mod">
          <ac:chgData name="Yesudas Solomon" userId="b2fc119f32a226c7" providerId="LiveId" clId="{DED63AE7-D310-444E-9610-E46086BC160F}" dt="2021-08-08T11:23:54.527" v="2"/>
          <ac:spMkLst>
            <pc:docMk/>
            <pc:sldMk cId="1970503939" sldId="265"/>
            <ac:spMk id="18" creationId="{2463E3B2-DF05-4306-B8F1-C9DBB84F15BE}"/>
          </ac:spMkLst>
        </pc:spChg>
        <pc:spChg chg="mod">
          <ac:chgData name="Yesudas Solomon" userId="b2fc119f32a226c7" providerId="LiveId" clId="{DED63AE7-D310-444E-9610-E46086BC160F}" dt="2021-08-08T11:23:54.527" v="2"/>
          <ac:spMkLst>
            <pc:docMk/>
            <pc:sldMk cId="1970503939" sldId="265"/>
            <ac:spMk id="20" creationId="{594FA51D-FEE1-434F-9B4E-F4CAA31FD622}"/>
          </ac:spMkLst>
        </pc:spChg>
        <pc:spChg chg="mod">
          <ac:chgData name="Yesudas Solomon" userId="b2fc119f32a226c7" providerId="LiveId" clId="{DED63AE7-D310-444E-9610-E46086BC160F}" dt="2021-08-08T11:23:54.527" v="2"/>
          <ac:spMkLst>
            <pc:docMk/>
            <pc:sldMk cId="1970503939" sldId="265"/>
            <ac:spMk id="21" creationId="{ABF05821-2488-400D-BFBC-CF241C0C1F69}"/>
          </ac:spMkLst>
        </pc:spChg>
        <pc:spChg chg="mod">
          <ac:chgData name="Yesudas Solomon" userId="b2fc119f32a226c7" providerId="LiveId" clId="{DED63AE7-D310-444E-9610-E46086BC160F}" dt="2021-08-08T11:23:54.527" v="2"/>
          <ac:spMkLst>
            <pc:docMk/>
            <pc:sldMk cId="1970503939" sldId="265"/>
            <ac:spMk id="23" creationId="{7923BE8E-687D-4FF1-89F1-C6F0234E496B}"/>
          </ac:spMkLst>
        </pc:spChg>
        <pc:spChg chg="mod">
          <ac:chgData name="Yesudas Solomon" userId="b2fc119f32a226c7" providerId="LiveId" clId="{DED63AE7-D310-444E-9610-E46086BC160F}" dt="2021-08-08T11:23:54.527" v="2"/>
          <ac:spMkLst>
            <pc:docMk/>
            <pc:sldMk cId="1970503939" sldId="265"/>
            <ac:spMk id="24" creationId="{2E3F8BC0-F293-40E1-B489-8190A94A58B9}"/>
          </ac:spMkLst>
        </pc:spChg>
        <pc:spChg chg="add del mod">
          <ac:chgData name="Yesudas Solomon" userId="b2fc119f32a226c7" providerId="LiveId" clId="{DED63AE7-D310-444E-9610-E46086BC160F}" dt="2021-08-08T11:24:02.843" v="3"/>
          <ac:spMkLst>
            <pc:docMk/>
            <pc:sldMk cId="1970503939" sldId="265"/>
            <ac:spMk id="25" creationId="{CBC21BE5-C984-45E0-9B8C-70F0763779C3}"/>
          </ac:spMkLst>
        </pc:spChg>
        <pc:spChg chg="add del mod">
          <ac:chgData name="Yesudas Solomon" userId="b2fc119f32a226c7" providerId="LiveId" clId="{DED63AE7-D310-444E-9610-E46086BC160F}" dt="2021-08-08T11:24:02.843" v="3"/>
          <ac:spMkLst>
            <pc:docMk/>
            <pc:sldMk cId="1970503939" sldId="265"/>
            <ac:spMk id="26" creationId="{4C5FBA2F-CF9A-4184-BADA-57844F61EBDB}"/>
          </ac:spMkLst>
        </pc:spChg>
        <pc:grpChg chg="add del mod">
          <ac:chgData name="Yesudas Solomon" userId="b2fc119f32a226c7" providerId="LiveId" clId="{DED63AE7-D310-444E-9610-E46086BC160F}" dt="2021-08-08T11:24:02.843" v="3"/>
          <ac:grpSpMkLst>
            <pc:docMk/>
            <pc:sldMk cId="1970503939" sldId="265"/>
            <ac:grpSpMk id="12" creationId="{0BF42DB9-2AFF-44BE-BA50-1F6A4C67B98A}"/>
          </ac:grpSpMkLst>
        </pc:grpChg>
        <pc:grpChg chg="mod">
          <ac:chgData name="Yesudas Solomon" userId="b2fc119f32a226c7" providerId="LiveId" clId="{DED63AE7-D310-444E-9610-E46086BC160F}" dt="2021-08-08T11:23:54.527" v="2"/>
          <ac:grpSpMkLst>
            <pc:docMk/>
            <pc:sldMk cId="1970503939" sldId="265"/>
            <ac:grpSpMk id="13" creationId="{D720BA16-6F9F-48C1-99FF-CC83A895DB2C}"/>
          </ac:grpSpMkLst>
        </pc:grpChg>
        <pc:grpChg chg="mod">
          <ac:chgData name="Yesudas Solomon" userId="b2fc119f32a226c7" providerId="LiveId" clId="{DED63AE7-D310-444E-9610-E46086BC160F}" dt="2021-08-08T11:23:54.527" v="2"/>
          <ac:grpSpMkLst>
            <pc:docMk/>
            <pc:sldMk cId="1970503939" sldId="265"/>
            <ac:grpSpMk id="14" creationId="{BEA70A4F-92CF-4591-B373-566B308C24B1}"/>
          </ac:grpSpMkLst>
        </pc:grpChg>
        <pc:picChg chg="add del mod">
          <ac:chgData name="Yesudas Solomon" userId="b2fc119f32a226c7" providerId="LiveId" clId="{DED63AE7-D310-444E-9610-E46086BC160F}" dt="2021-08-08T11:24:02.843" v="3"/>
          <ac:picMkLst>
            <pc:docMk/>
            <pc:sldMk cId="1970503939" sldId="265"/>
            <ac:picMk id="11" creationId="{AF9FFF1C-E40E-4592-98A9-2D85DD3A4251}"/>
          </ac:picMkLst>
        </pc:picChg>
        <pc:picChg chg="mod">
          <ac:chgData name="Yesudas Solomon" userId="b2fc119f32a226c7" providerId="LiveId" clId="{DED63AE7-D310-444E-9610-E46086BC160F}" dt="2021-08-08T11:23:54.527" v="2"/>
          <ac:picMkLst>
            <pc:docMk/>
            <pc:sldMk cId="1970503939" sldId="265"/>
            <ac:picMk id="15" creationId="{C2B053BC-9CBC-4AA1-A963-15110477531D}"/>
          </ac:picMkLst>
        </pc:picChg>
        <pc:picChg chg="mod">
          <ac:chgData name="Yesudas Solomon" userId="b2fc119f32a226c7" providerId="LiveId" clId="{DED63AE7-D310-444E-9610-E46086BC160F}" dt="2021-08-08T11:23:54.527" v="2"/>
          <ac:picMkLst>
            <pc:docMk/>
            <pc:sldMk cId="1970503939" sldId="265"/>
            <ac:picMk id="16" creationId="{D119FDB2-D64B-4B27-9DE4-D131E165B617}"/>
          </ac:picMkLst>
        </pc:picChg>
        <pc:cxnChg chg="mod">
          <ac:chgData name="Yesudas Solomon" userId="b2fc119f32a226c7" providerId="LiveId" clId="{DED63AE7-D310-444E-9610-E46086BC160F}" dt="2021-08-08T11:23:54.527" v="2"/>
          <ac:cxnSpMkLst>
            <pc:docMk/>
            <pc:sldMk cId="1970503939" sldId="265"/>
            <ac:cxnSpMk id="19" creationId="{51C205AF-1F05-41C2-B20F-500677C0F95F}"/>
          </ac:cxnSpMkLst>
        </pc:cxnChg>
        <pc:cxnChg chg="mod">
          <ac:chgData name="Yesudas Solomon" userId="b2fc119f32a226c7" providerId="LiveId" clId="{DED63AE7-D310-444E-9610-E46086BC160F}" dt="2021-08-08T11:23:54.527" v="2"/>
          <ac:cxnSpMkLst>
            <pc:docMk/>
            <pc:sldMk cId="1970503939" sldId="265"/>
            <ac:cxnSpMk id="22" creationId="{842C92C0-E773-4E0C-A30A-52D2CFA49812}"/>
          </ac:cxnSpMkLst>
        </pc:cxnChg>
      </pc:sldChg>
    </pc:docChg>
  </pc:docChgLst>
  <pc:docChgLst>
    <pc:chgData name="Yesudas Solomon" userId="b2fc119f32a226c7" providerId="Windows Live" clId="Web-{188F9FA7-0416-4DE3-AC04-FC97ED5AC8E8}"/>
    <pc:docChg chg="addSld modSld sldOrd">
      <pc:chgData name="Yesudas Solomon" userId="b2fc119f32a226c7" providerId="Windows Live" clId="Web-{188F9FA7-0416-4DE3-AC04-FC97ED5AC8E8}" dt="2021-08-12T03:28:35.961" v="29"/>
      <pc:docMkLst>
        <pc:docMk/>
      </pc:docMkLst>
      <pc:sldChg chg="addSp modSp new mod setBg">
        <pc:chgData name="Yesudas Solomon" userId="b2fc119f32a226c7" providerId="Windows Live" clId="Web-{188F9FA7-0416-4DE3-AC04-FC97ED5AC8E8}" dt="2021-08-12T03:28:35.961" v="29"/>
        <pc:sldMkLst>
          <pc:docMk/>
          <pc:sldMk cId="4072104873" sldId="272"/>
        </pc:sldMkLst>
        <pc:spChg chg="mod">
          <ac:chgData name="Yesudas Solomon" userId="b2fc119f32a226c7" providerId="Windows Live" clId="Web-{188F9FA7-0416-4DE3-AC04-FC97ED5AC8E8}" dt="2021-08-12T03:28:35.961" v="29"/>
          <ac:spMkLst>
            <pc:docMk/>
            <pc:sldMk cId="4072104873" sldId="272"/>
            <ac:spMk id="2" creationId="{1B8F50AA-91F4-4F96-BED1-ED8925218A5F}"/>
          </ac:spMkLst>
        </pc:spChg>
        <pc:spChg chg="mod">
          <ac:chgData name="Yesudas Solomon" userId="b2fc119f32a226c7" providerId="Windows Live" clId="Web-{188F9FA7-0416-4DE3-AC04-FC97ED5AC8E8}" dt="2021-08-12T03:28:35.961" v="29"/>
          <ac:spMkLst>
            <pc:docMk/>
            <pc:sldMk cId="4072104873" sldId="272"/>
            <ac:spMk id="3" creationId="{5034623A-E029-46A0-A23C-77C6030924B3}"/>
          </ac:spMkLst>
        </pc:spChg>
        <pc:spChg chg="add">
          <ac:chgData name="Yesudas Solomon" userId="b2fc119f32a226c7" providerId="Windows Live" clId="Web-{188F9FA7-0416-4DE3-AC04-FC97ED5AC8E8}" dt="2021-08-12T03:28:35.961" v="29"/>
          <ac:spMkLst>
            <pc:docMk/>
            <pc:sldMk cId="4072104873" sldId="272"/>
            <ac:spMk id="9" creationId="{04812C46-200A-4DEB-A05E-3ED6C68C2387}"/>
          </ac:spMkLst>
        </pc:spChg>
        <pc:spChg chg="add">
          <ac:chgData name="Yesudas Solomon" userId="b2fc119f32a226c7" providerId="Windows Live" clId="Web-{188F9FA7-0416-4DE3-AC04-FC97ED5AC8E8}" dt="2021-08-12T03:28:35.961" v="29"/>
          <ac:spMkLst>
            <pc:docMk/>
            <pc:sldMk cId="4072104873" sldId="272"/>
            <ac:spMk id="11" creationId="{D1EA859B-E555-4109-94F3-6700E046E008}"/>
          </ac:spMkLst>
        </pc:spChg>
        <pc:picChg chg="add mod ord">
          <ac:chgData name="Yesudas Solomon" userId="b2fc119f32a226c7" providerId="Windows Live" clId="Web-{188F9FA7-0416-4DE3-AC04-FC97ED5AC8E8}" dt="2021-08-12T03:28:35.961" v="29"/>
          <ac:picMkLst>
            <pc:docMk/>
            <pc:sldMk cId="4072104873" sldId="272"/>
            <ac:picMk id="4" creationId="{A81B91A1-6C89-4A91-A363-27BB40CF707F}"/>
          </ac:picMkLst>
        </pc:picChg>
      </pc:sldChg>
      <pc:sldChg chg="modSp add ord replId">
        <pc:chgData name="Yesudas Solomon" userId="b2fc119f32a226c7" providerId="Windows Live" clId="Web-{188F9FA7-0416-4DE3-AC04-FC97ED5AC8E8}" dt="2021-08-12T03:24:11.799" v="19" actId="20577"/>
        <pc:sldMkLst>
          <pc:docMk/>
          <pc:sldMk cId="1226985103" sldId="273"/>
        </pc:sldMkLst>
        <pc:graphicFrameChg chg="modGraphic">
          <ac:chgData name="Yesudas Solomon" userId="b2fc119f32a226c7" providerId="Windows Live" clId="Web-{188F9FA7-0416-4DE3-AC04-FC97ED5AC8E8}" dt="2021-08-12T03:24:11.799" v="19" actId="20577"/>
          <ac:graphicFrameMkLst>
            <pc:docMk/>
            <pc:sldMk cId="1226985103" sldId="273"/>
            <ac:graphicFrameMk id="15" creationId="{17129544-4033-4726-9136-B87D4C9749B5}"/>
          </ac:graphicFrameMkLst>
        </pc:graphicFrameChg>
      </pc:sldChg>
    </pc:docChg>
  </pc:docChgLst>
  <pc:docChgLst>
    <pc:chgData name="Yesudas Solomon" userId="b2fc119f32a226c7" providerId="Windows Live" clId="Web-{F8835F79-36C4-4E76-99BF-94E6FA2DF729}"/>
    <pc:docChg chg="addSld modSld">
      <pc:chgData name="Yesudas Solomon" userId="b2fc119f32a226c7" providerId="Windows Live" clId="Web-{F8835F79-36C4-4E76-99BF-94E6FA2DF729}" dt="2021-08-10T03:52:49.009" v="540" actId="20577"/>
      <pc:docMkLst>
        <pc:docMk/>
      </pc:docMkLst>
      <pc:sldChg chg="modNotes">
        <pc:chgData name="Yesudas Solomon" userId="b2fc119f32a226c7" providerId="Windows Live" clId="Web-{F8835F79-36C4-4E76-99BF-94E6FA2DF729}" dt="2021-08-10T03:51:23.898" v="530"/>
        <pc:sldMkLst>
          <pc:docMk/>
          <pc:sldMk cId="3329852848" sldId="267"/>
        </pc:sldMkLst>
      </pc:sldChg>
      <pc:sldChg chg="addSp delSp modSp mod setBg">
        <pc:chgData name="Yesudas Solomon" userId="b2fc119f32a226c7" providerId="Windows Live" clId="Web-{F8835F79-36C4-4E76-99BF-94E6FA2DF729}" dt="2021-08-10T03:35:49.832" v="12"/>
        <pc:sldMkLst>
          <pc:docMk/>
          <pc:sldMk cId="3729436660" sldId="268"/>
        </pc:sldMkLst>
        <pc:spChg chg="mod ord">
          <ac:chgData name="Yesudas Solomon" userId="b2fc119f32a226c7" providerId="Windows Live" clId="Web-{F8835F79-36C4-4E76-99BF-94E6FA2DF729}" dt="2021-08-10T03:35:49.832" v="12"/>
          <ac:spMkLst>
            <pc:docMk/>
            <pc:sldMk cId="3729436660" sldId="268"/>
            <ac:spMk id="3" creationId="{3CCD6BAE-566C-4D1C-8DA7-CB78252ADB04}"/>
          </ac:spMkLst>
        </pc:spChg>
        <pc:spChg chg="add del">
          <ac:chgData name="Yesudas Solomon" userId="b2fc119f32a226c7" providerId="Windows Live" clId="Web-{F8835F79-36C4-4E76-99BF-94E6FA2DF729}" dt="2021-08-10T03:35:06.128" v="10"/>
          <ac:spMkLst>
            <pc:docMk/>
            <pc:sldMk cId="3729436660" sldId="268"/>
            <ac:spMk id="14" creationId="{04812C46-200A-4DEB-A05E-3ED6C68C2387}"/>
          </ac:spMkLst>
        </pc:spChg>
        <pc:spChg chg="add del">
          <ac:chgData name="Yesudas Solomon" userId="b2fc119f32a226c7" providerId="Windows Live" clId="Web-{F8835F79-36C4-4E76-99BF-94E6FA2DF729}" dt="2021-08-10T03:35:06.128" v="10"/>
          <ac:spMkLst>
            <pc:docMk/>
            <pc:sldMk cId="3729436660" sldId="268"/>
            <ac:spMk id="16" creationId="{D1EA859B-E555-4109-94F3-6700E046E008}"/>
          </ac:spMkLst>
        </pc:spChg>
        <pc:spChg chg="add del">
          <ac:chgData name="Yesudas Solomon" userId="b2fc119f32a226c7" providerId="Windows Live" clId="Web-{F8835F79-36C4-4E76-99BF-94E6FA2DF729}" dt="2021-08-10T03:34:57.066" v="7"/>
          <ac:spMkLst>
            <pc:docMk/>
            <pc:sldMk cId="3729436660" sldId="268"/>
            <ac:spMk id="18" creationId="{6B5E2835-4E47-45B3-9CFE-732FF7B05472}"/>
          </ac:spMkLst>
        </pc:spChg>
        <pc:spChg chg="add del">
          <ac:chgData name="Yesudas Solomon" userId="b2fc119f32a226c7" providerId="Windows Live" clId="Web-{F8835F79-36C4-4E76-99BF-94E6FA2DF729}" dt="2021-08-10T03:34:57.066" v="7"/>
          <ac:spMkLst>
            <pc:docMk/>
            <pc:sldMk cId="3729436660" sldId="268"/>
            <ac:spMk id="19" creationId="{5B45AD5D-AA52-4F7B-9362-576A39AD9E09}"/>
          </ac:spMkLst>
        </pc:spChg>
        <pc:spChg chg="add del">
          <ac:chgData name="Yesudas Solomon" userId="b2fc119f32a226c7" providerId="Windows Live" clId="Web-{F8835F79-36C4-4E76-99BF-94E6FA2DF729}" dt="2021-08-10T03:35:06.128" v="9"/>
          <ac:spMkLst>
            <pc:docMk/>
            <pc:sldMk cId="3729436660" sldId="268"/>
            <ac:spMk id="20" creationId="{F13C74B1-5B17-4795-BED0-7140497B445A}"/>
          </ac:spMkLst>
        </pc:spChg>
        <pc:spChg chg="add del">
          <ac:chgData name="Yesudas Solomon" userId="b2fc119f32a226c7" providerId="Windows Live" clId="Web-{F8835F79-36C4-4E76-99BF-94E6FA2DF729}" dt="2021-08-10T03:34:52.300" v="5"/>
          <ac:spMkLst>
            <pc:docMk/>
            <pc:sldMk cId="3729436660" sldId="268"/>
            <ac:spMk id="21" creationId="{F13C74B1-5B17-4795-BED0-7140497B445A}"/>
          </ac:spMkLst>
        </pc:spChg>
        <pc:spChg chg="add del">
          <ac:chgData name="Yesudas Solomon" userId="b2fc119f32a226c7" providerId="Windows Live" clId="Web-{F8835F79-36C4-4E76-99BF-94E6FA2DF729}" dt="2021-08-10T03:35:06.128" v="9"/>
          <ac:spMkLst>
            <pc:docMk/>
            <pc:sldMk cId="3729436660" sldId="268"/>
            <ac:spMk id="22" creationId="{D4974D33-8DC5-464E-8C6D-BE58F0669C17}"/>
          </ac:spMkLst>
        </pc:spChg>
        <pc:spChg chg="add del">
          <ac:chgData name="Yesudas Solomon" userId="b2fc119f32a226c7" providerId="Windows Live" clId="Web-{F8835F79-36C4-4E76-99BF-94E6FA2DF729}" dt="2021-08-10T03:34:52.300" v="5"/>
          <ac:spMkLst>
            <pc:docMk/>
            <pc:sldMk cId="3729436660" sldId="268"/>
            <ac:spMk id="23" creationId="{D4974D33-8DC5-464E-8C6D-BE58F0669C17}"/>
          </ac:spMkLst>
        </pc:spChg>
        <pc:spChg chg="add del">
          <ac:chgData name="Yesudas Solomon" userId="b2fc119f32a226c7" providerId="Windows Live" clId="Web-{F8835F79-36C4-4E76-99BF-94E6FA2DF729}" dt="2021-08-10T03:35:49.832" v="12"/>
          <ac:spMkLst>
            <pc:docMk/>
            <pc:sldMk cId="3729436660" sldId="268"/>
            <ac:spMk id="24" creationId="{2B1D4F77-A17C-43D7-B7FA-545148E4E93D}"/>
          </ac:spMkLst>
        </pc:spChg>
        <pc:spChg chg="add del">
          <ac:chgData name="Yesudas Solomon" userId="b2fc119f32a226c7" providerId="Windows Live" clId="Web-{F8835F79-36C4-4E76-99BF-94E6FA2DF729}" dt="2021-08-10T03:34:57.066" v="7"/>
          <ac:spMkLst>
            <pc:docMk/>
            <pc:sldMk cId="3729436660" sldId="268"/>
            <ac:spMk id="25" creationId="{AEDD7960-4866-4399-BEF6-DD1431AB4E34}"/>
          </ac:spMkLst>
        </pc:spChg>
        <pc:spChg chg="add">
          <ac:chgData name="Yesudas Solomon" userId="b2fc119f32a226c7" providerId="Windows Live" clId="Web-{F8835F79-36C4-4E76-99BF-94E6FA2DF729}" dt="2021-08-10T03:35:49.832" v="12"/>
          <ac:spMkLst>
            <pc:docMk/>
            <pc:sldMk cId="3729436660" sldId="268"/>
            <ac:spMk id="26" creationId="{04812C46-200A-4DEB-A05E-3ED6C68C2387}"/>
          </ac:spMkLst>
        </pc:spChg>
        <pc:spChg chg="add del">
          <ac:chgData name="Yesudas Solomon" userId="b2fc119f32a226c7" providerId="Windows Live" clId="Web-{F8835F79-36C4-4E76-99BF-94E6FA2DF729}" dt="2021-08-10T03:34:57.066" v="7"/>
          <ac:spMkLst>
            <pc:docMk/>
            <pc:sldMk cId="3729436660" sldId="268"/>
            <ac:spMk id="27" creationId="{55D4142C-5077-457F-A6AD-3FECFDB39685}"/>
          </ac:spMkLst>
        </pc:spChg>
        <pc:spChg chg="add del">
          <ac:chgData name="Yesudas Solomon" userId="b2fc119f32a226c7" providerId="Windows Live" clId="Web-{F8835F79-36C4-4E76-99BF-94E6FA2DF729}" dt="2021-08-10T03:34:57.066" v="7"/>
          <ac:spMkLst>
            <pc:docMk/>
            <pc:sldMk cId="3729436660" sldId="268"/>
            <ac:spMk id="29" creationId="{7A5F0580-5EE9-419F-96EE-B6529EF6E7D0}"/>
          </ac:spMkLst>
        </pc:spChg>
        <pc:spChg chg="add">
          <ac:chgData name="Yesudas Solomon" userId="b2fc119f32a226c7" providerId="Windows Live" clId="Web-{F8835F79-36C4-4E76-99BF-94E6FA2DF729}" dt="2021-08-10T03:35:49.832" v="12"/>
          <ac:spMkLst>
            <pc:docMk/>
            <pc:sldMk cId="3729436660" sldId="268"/>
            <ac:spMk id="31" creationId="{D1EA859B-E555-4109-94F3-6700E046E008}"/>
          </ac:spMkLst>
        </pc:spChg>
        <pc:picChg chg="add mod">
          <ac:chgData name="Yesudas Solomon" userId="b2fc119f32a226c7" providerId="Windows Live" clId="Web-{F8835F79-36C4-4E76-99BF-94E6FA2DF729}" dt="2021-08-10T03:35:49.832" v="12"/>
          <ac:picMkLst>
            <pc:docMk/>
            <pc:sldMk cId="3729436660" sldId="268"/>
            <ac:picMk id="2" creationId="{CAB62FE1-C4FE-4BD2-B55B-7D5B32D68CD3}"/>
          </ac:picMkLst>
        </pc:picChg>
        <pc:picChg chg="del mod">
          <ac:chgData name="Yesudas Solomon" userId="b2fc119f32a226c7" providerId="Windows Live" clId="Web-{F8835F79-36C4-4E76-99BF-94E6FA2DF729}" dt="2021-08-10T03:34:37.378" v="2"/>
          <ac:picMkLst>
            <pc:docMk/>
            <pc:sldMk cId="3729436660" sldId="268"/>
            <ac:picMk id="4" creationId="{C2A6C5DF-90AF-4098-9299-D6EFEEA7D2EF}"/>
          </ac:picMkLst>
        </pc:picChg>
      </pc:sldChg>
      <pc:sldChg chg="addSp delSp modSp new mod setBg setClrOvrMap">
        <pc:chgData name="Yesudas Solomon" userId="b2fc119f32a226c7" providerId="Windows Live" clId="Web-{F8835F79-36C4-4E76-99BF-94E6FA2DF729}" dt="2021-08-10T03:41:08.229" v="213"/>
        <pc:sldMkLst>
          <pc:docMk/>
          <pc:sldMk cId="1632368370" sldId="269"/>
        </pc:sldMkLst>
        <pc:spChg chg="mod">
          <ac:chgData name="Yesudas Solomon" userId="b2fc119f32a226c7" providerId="Windows Live" clId="Web-{F8835F79-36C4-4E76-99BF-94E6FA2DF729}" dt="2021-08-10T03:41:08.229" v="213"/>
          <ac:spMkLst>
            <pc:docMk/>
            <pc:sldMk cId="1632368370" sldId="269"/>
            <ac:spMk id="2" creationId="{50EE4DF7-619B-4B87-9D16-8F673E7A9AD0}"/>
          </ac:spMkLst>
        </pc:spChg>
        <pc:spChg chg="mod">
          <ac:chgData name="Yesudas Solomon" userId="b2fc119f32a226c7" providerId="Windows Live" clId="Web-{F8835F79-36C4-4E76-99BF-94E6FA2DF729}" dt="2021-08-10T03:41:08.229" v="213"/>
          <ac:spMkLst>
            <pc:docMk/>
            <pc:sldMk cId="1632368370" sldId="269"/>
            <ac:spMk id="3" creationId="{15363FCB-4D5F-44D3-AE45-08FCAD4EF225}"/>
          </ac:spMkLst>
        </pc:spChg>
        <pc:spChg chg="add del">
          <ac:chgData name="Yesudas Solomon" userId="b2fc119f32a226c7" providerId="Windows Live" clId="Web-{F8835F79-36C4-4E76-99BF-94E6FA2DF729}" dt="2021-08-10T03:40:58.995" v="210"/>
          <ac:spMkLst>
            <pc:docMk/>
            <pc:sldMk cId="1632368370" sldId="269"/>
            <ac:spMk id="6" creationId="{F13C74B1-5B17-4795-BED0-7140497B445A}"/>
          </ac:spMkLst>
        </pc:spChg>
        <pc:spChg chg="add del">
          <ac:chgData name="Yesudas Solomon" userId="b2fc119f32a226c7" providerId="Windows Live" clId="Web-{F8835F79-36C4-4E76-99BF-94E6FA2DF729}" dt="2021-08-10T03:40:58.995" v="210"/>
          <ac:spMkLst>
            <pc:docMk/>
            <pc:sldMk cId="1632368370" sldId="269"/>
            <ac:spMk id="7" creationId="{D4974D33-8DC5-464E-8C6D-BE58F0669C17}"/>
          </ac:spMkLst>
        </pc:spChg>
        <pc:spChg chg="add del">
          <ac:chgData name="Yesudas Solomon" userId="b2fc119f32a226c7" providerId="Windows Live" clId="Web-{F8835F79-36C4-4E76-99BF-94E6FA2DF729}" dt="2021-08-10T03:41:08.214" v="212"/>
          <ac:spMkLst>
            <pc:docMk/>
            <pc:sldMk cId="1632368370" sldId="269"/>
            <ac:spMk id="8" creationId="{04812C46-200A-4DEB-A05E-3ED6C68C2387}"/>
          </ac:spMkLst>
        </pc:spChg>
        <pc:spChg chg="add del">
          <ac:chgData name="Yesudas Solomon" userId="b2fc119f32a226c7" providerId="Windows Live" clId="Web-{F8835F79-36C4-4E76-99BF-94E6FA2DF729}" dt="2021-08-10T03:40:45.948" v="208"/>
          <ac:spMkLst>
            <pc:docMk/>
            <pc:sldMk cId="1632368370" sldId="269"/>
            <ac:spMk id="9" creationId="{9AA72BD9-2C5A-4EDC-931F-5AA08EACA0F3}"/>
          </ac:spMkLst>
        </pc:spChg>
        <pc:spChg chg="add del">
          <ac:chgData name="Yesudas Solomon" userId="b2fc119f32a226c7" providerId="Windows Live" clId="Web-{F8835F79-36C4-4E76-99BF-94E6FA2DF729}" dt="2021-08-10T03:41:08.214" v="212"/>
          <ac:spMkLst>
            <pc:docMk/>
            <pc:sldMk cId="1632368370" sldId="269"/>
            <ac:spMk id="10" creationId="{D1EA859B-E555-4109-94F3-6700E046E008}"/>
          </ac:spMkLst>
        </pc:spChg>
        <pc:spChg chg="add del">
          <ac:chgData name="Yesudas Solomon" userId="b2fc119f32a226c7" providerId="Windows Live" clId="Web-{F8835F79-36C4-4E76-99BF-94E6FA2DF729}" dt="2021-08-10T03:40:45.948" v="208"/>
          <ac:spMkLst>
            <pc:docMk/>
            <pc:sldMk cId="1632368370" sldId="269"/>
            <ac:spMk id="11" creationId="{DD3981AC-7B61-4947-BCF3-F7AA7FA385B9}"/>
          </ac:spMkLst>
        </pc:spChg>
        <pc:spChg chg="add">
          <ac:chgData name="Yesudas Solomon" userId="b2fc119f32a226c7" providerId="Windows Live" clId="Web-{F8835F79-36C4-4E76-99BF-94E6FA2DF729}" dt="2021-08-10T03:41:08.229" v="213"/>
          <ac:spMkLst>
            <pc:docMk/>
            <pc:sldMk cId="1632368370" sldId="269"/>
            <ac:spMk id="12" creationId="{04812C46-200A-4DEB-A05E-3ED6C68C2387}"/>
          </ac:spMkLst>
        </pc:spChg>
        <pc:spChg chg="add del">
          <ac:chgData name="Yesudas Solomon" userId="b2fc119f32a226c7" providerId="Windows Live" clId="Web-{F8835F79-36C4-4E76-99BF-94E6FA2DF729}" dt="2021-08-10T03:40:45.948" v="208"/>
          <ac:spMkLst>
            <pc:docMk/>
            <pc:sldMk cId="1632368370" sldId="269"/>
            <ac:spMk id="13" creationId="{55D4142C-5077-457F-A6AD-3FECFDB39685}"/>
          </ac:spMkLst>
        </pc:spChg>
        <pc:spChg chg="add">
          <ac:chgData name="Yesudas Solomon" userId="b2fc119f32a226c7" providerId="Windows Live" clId="Web-{F8835F79-36C4-4E76-99BF-94E6FA2DF729}" dt="2021-08-10T03:41:08.229" v="213"/>
          <ac:spMkLst>
            <pc:docMk/>
            <pc:sldMk cId="1632368370" sldId="269"/>
            <ac:spMk id="14" creationId="{D1EA859B-E555-4109-94F3-6700E046E008}"/>
          </ac:spMkLst>
        </pc:spChg>
        <pc:spChg chg="add del">
          <ac:chgData name="Yesudas Solomon" userId="b2fc119f32a226c7" providerId="Windows Live" clId="Web-{F8835F79-36C4-4E76-99BF-94E6FA2DF729}" dt="2021-08-10T03:40:45.948" v="208"/>
          <ac:spMkLst>
            <pc:docMk/>
            <pc:sldMk cId="1632368370" sldId="269"/>
            <ac:spMk id="15" creationId="{7A5F0580-5EE9-419F-96EE-B6529EF6E7D0}"/>
          </ac:spMkLst>
        </pc:spChg>
        <pc:picChg chg="add mod ord">
          <ac:chgData name="Yesudas Solomon" userId="b2fc119f32a226c7" providerId="Windows Live" clId="Web-{F8835F79-36C4-4E76-99BF-94E6FA2DF729}" dt="2021-08-10T03:41:08.229" v="213"/>
          <ac:picMkLst>
            <pc:docMk/>
            <pc:sldMk cId="1632368370" sldId="269"/>
            <ac:picMk id="4" creationId="{459D5DED-8BCB-4FAB-BC80-22C950A27DBE}"/>
          </ac:picMkLst>
        </pc:picChg>
      </pc:sldChg>
      <pc:sldChg chg="addSp delSp modSp new mod setBg">
        <pc:chgData name="Yesudas Solomon" userId="b2fc119f32a226c7" providerId="Windows Live" clId="Web-{F8835F79-36C4-4E76-99BF-94E6FA2DF729}" dt="2021-08-10T03:52:49.009" v="540" actId="20577"/>
        <pc:sldMkLst>
          <pc:docMk/>
          <pc:sldMk cId="2932818811" sldId="270"/>
        </pc:sldMkLst>
        <pc:spChg chg="del mod">
          <ac:chgData name="Yesudas Solomon" userId="b2fc119f32a226c7" providerId="Windows Live" clId="Web-{F8835F79-36C4-4E76-99BF-94E6FA2DF729}" dt="2021-08-10T03:42:05.762" v="222"/>
          <ac:spMkLst>
            <pc:docMk/>
            <pc:sldMk cId="2932818811" sldId="270"/>
            <ac:spMk id="2" creationId="{328E3B03-6753-45B1-AD7C-446448ED44C9}"/>
          </ac:spMkLst>
        </pc:spChg>
        <pc:spChg chg="mod ord">
          <ac:chgData name="Yesudas Solomon" userId="b2fc119f32a226c7" providerId="Windows Live" clId="Web-{F8835F79-36C4-4E76-99BF-94E6FA2DF729}" dt="2021-08-10T03:52:49.009" v="540" actId="20577"/>
          <ac:spMkLst>
            <pc:docMk/>
            <pc:sldMk cId="2932818811" sldId="270"/>
            <ac:spMk id="3" creationId="{464EBA79-5775-4A3E-95F3-A943D529D5C4}"/>
          </ac:spMkLst>
        </pc:spChg>
        <pc:spChg chg="add del mod">
          <ac:chgData name="Yesudas Solomon" userId="b2fc119f32a226c7" providerId="Windows Live" clId="Web-{F8835F79-36C4-4E76-99BF-94E6FA2DF729}" dt="2021-08-10T03:42:09.074" v="223"/>
          <ac:spMkLst>
            <pc:docMk/>
            <pc:sldMk cId="2932818811" sldId="270"/>
            <ac:spMk id="5" creationId="{5E94289C-AFEB-48B3-93B1-AE94F247D51A}"/>
          </ac:spMkLst>
        </pc:spChg>
        <pc:spChg chg="add">
          <ac:chgData name="Yesudas Solomon" userId="b2fc119f32a226c7" providerId="Windows Live" clId="Web-{F8835F79-36C4-4E76-99BF-94E6FA2DF729}" dt="2021-08-10T03:45:07.593" v="397"/>
          <ac:spMkLst>
            <pc:docMk/>
            <pc:sldMk cId="2932818811" sldId="270"/>
            <ac:spMk id="11" creationId="{3CD9DF72-87A3-404E-A828-84CBF11A8303}"/>
          </ac:spMkLst>
        </pc:spChg>
        <pc:picChg chg="add mod">
          <ac:chgData name="Yesudas Solomon" userId="b2fc119f32a226c7" providerId="Windows Live" clId="Web-{F8835F79-36C4-4E76-99BF-94E6FA2DF729}" dt="2021-08-10T03:45:07.593" v="397"/>
          <ac:picMkLst>
            <pc:docMk/>
            <pc:sldMk cId="2932818811" sldId="270"/>
            <ac:picMk id="6" creationId="{C12925B7-8A1F-4037-B710-4E9B7D5C1783}"/>
          </ac:picMkLst>
        </pc:picChg>
        <pc:cxnChg chg="add">
          <ac:chgData name="Yesudas Solomon" userId="b2fc119f32a226c7" providerId="Windows Live" clId="Web-{F8835F79-36C4-4E76-99BF-94E6FA2DF729}" dt="2021-08-10T03:45:07.593" v="397"/>
          <ac:cxnSpMkLst>
            <pc:docMk/>
            <pc:sldMk cId="2932818811" sldId="270"/>
            <ac:cxnSpMk id="13" creationId="{20E3A342-4D61-4E3F-AF90-1AB42AEB96CC}"/>
          </ac:cxnSpMkLst>
        </pc:cxnChg>
      </pc:sldChg>
      <pc:sldChg chg="addSp delSp modSp new mod setBg">
        <pc:chgData name="Yesudas Solomon" userId="b2fc119f32a226c7" providerId="Windows Live" clId="Web-{F8835F79-36C4-4E76-99BF-94E6FA2DF729}" dt="2021-08-10T03:49:36.068" v="527"/>
        <pc:sldMkLst>
          <pc:docMk/>
          <pc:sldMk cId="3052087681" sldId="271"/>
        </pc:sldMkLst>
        <pc:spChg chg="del">
          <ac:chgData name="Yesudas Solomon" userId="b2fc119f32a226c7" providerId="Windows Live" clId="Web-{F8835F79-36C4-4E76-99BF-94E6FA2DF729}" dt="2021-08-10T03:46:09.892" v="399"/>
          <ac:spMkLst>
            <pc:docMk/>
            <pc:sldMk cId="3052087681" sldId="271"/>
            <ac:spMk id="2" creationId="{93542DC4-0E68-4FF5-9362-BBD34C714D67}"/>
          </ac:spMkLst>
        </pc:spChg>
        <pc:spChg chg="mod ord">
          <ac:chgData name="Yesudas Solomon" userId="b2fc119f32a226c7" providerId="Windows Live" clId="Web-{F8835F79-36C4-4E76-99BF-94E6FA2DF729}" dt="2021-08-10T03:49:36.068" v="527"/>
          <ac:spMkLst>
            <pc:docMk/>
            <pc:sldMk cId="3052087681" sldId="271"/>
            <ac:spMk id="3" creationId="{7726CC44-24AE-47DE-A6F0-C56165742DBD}"/>
          </ac:spMkLst>
        </pc:spChg>
        <pc:picChg chg="add mod">
          <ac:chgData name="Yesudas Solomon" userId="b2fc119f32a226c7" providerId="Windows Live" clId="Web-{F8835F79-36C4-4E76-99BF-94E6FA2DF729}" dt="2021-08-10T03:49:36.068" v="527"/>
          <ac:picMkLst>
            <pc:docMk/>
            <pc:sldMk cId="3052087681" sldId="271"/>
            <ac:picMk id="4" creationId="{3ED44C19-5858-41E0-8BC3-A14792CE4877}"/>
          </ac:picMkLst>
        </pc:picChg>
      </pc:sldChg>
    </pc:docChg>
  </pc:docChgLst>
  <pc:docChgLst>
    <pc:chgData name="Yesudas Solomon" userId="b2fc119f32a226c7" providerId="Windows Live" clId="Web-{2C42DA06-4978-4A36-AC07-39D6C58ED035}"/>
    <pc:docChg chg="addSld modSld sldOrd">
      <pc:chgData name="Yesudas Solomon" userId="b2fc119f32a226c7" providerId="Windows Live" clId="Web-{2C42DA06-4978-4A36-AC07-39D6C58ED035}" dt="2021-08-08T11:22:35.913" v="95" actId="20577"/>
      <pc:docMkLst>
        <pc:docMk/>
      </pc:docMkLst>
      <pc:sldChg chg="ord">
        <pc:chgData name="Yesudas Solomon" userId="b2fc119f32a226c7" providerId="Windows Live" clId="Web-{2C42DA06-4978-4A36-AC07-39D6C58ED035}" dt="2021-08-08T11:21:10.115" v="84"/>
        <pc:sldMkLst>
          <pc:docMk/>
          <pc:sldMk cId="1699834927" sldId="261"/>
        </pc:sldMkLst>
      </pc:sldChg>
      <pc:sldChg chg="addSp delSp modSp new mod setBg">
        <pc:chgData name="Yesudas Solomon" userId="b2fc119f32a226c7" providerId="Windows Live" clId="Web-{2C42DA06-4978-4A36-AC07-39D6C58ED035}" dt="2021-08-08T11:22:35.913" v="95" actId="20577"/>
        <pc:sldMkLst>
          <pc:docMk/>
          <pc:sldMk cId="1439228590" sldId="264"/>
        </pc:sldMkLst>
        <pc:spChg chg="mod">
          <ac:chgData name="Yesudas Solomon" userId="b2fc119f32a226c7" providerId="Windows Live" clId="Web-{2C42DA06-4978-4A36-AC07-39D6C58ED035}" dt="2021-08-08T11:20:09.864" v="83"/>
          <ac:spMkLst>
            <pc:docMk/>
            <pc:sldMk cId="1439228590" sldId="264"/>
            <ac:spMk id="2" creationId="{4AE07FAF-9EF5-4D4C-AC71-1A610DB6E555}"/>
          </ac:spMkLst>
        </pc:spChg>
        <pc:spChg chg="mod ord">
          <ac:chgData name="Yesudas Solomon" userId="b2fc119f32a226c7" providerId="Windows Live" clId="Web-{2C42DA06-4978-4A36-AC07-39D6C58ED035}" dt="2021-08-08T11:22:35.913" v="95" actId="20577"/>
          <ac:spMkLst>
            <pc:docMk/>
            <pc:sldMk cId="1439228590" sldId="264"/>
            <ac:spMk id="3" creationId="{97EB6CFD-5C6E-499C-8A33-A4D571D703CA}"/>
          </ac:spMkLst>
        </pc:spChg>
        <pc:spChg chg="add del">
          <ac:chgData name="Yesudas Solomon" userId="b2fc119f32a226c7" providerId="Windows Live" clId="Web-{2C42DA06-4978-4A36-AC07-39D6C58ED035}" dt="2021-08-08T11:19:26.160" v="79"/>
          <ac:spMkLst>
            <pc:docMk/>
            <pc:sldMk cId="1439228590" sldId="264"/>
            <ac:spMk id="5" creationId="{B6FACB3C-9069-4791-BC5C-0DB7CD19B853}"/>
          </ac:spMkLst>
        </pc:spChg>
        <pc:spChg chg="add del">
          <ac:chgData name="Yesudas Solomon" userId="b2fc119f32a226c7" providerId="Windows Live" clId="Web-{2C42DA06-4978-4A36-AC07-39D6C58ED035}" dt="2021-08-08T11:19:26.160" v="79"/>
          <ac:spMkLst>
            <pc:docMk/>
            <pc:sldMk cId="1439228590" sldId="264"/>
            <ac:spMk id="6" creationId="{71F2038E-D777-4B76-81DD-DD13EE91B9DD}"/>
          </ac:spMkLst>
        </pc:spChg>
        <pc:spChg chg="add del">
          <ac:chgData name="Yesudas Solomon" userId="b2fc119f32a226c7" providerId="Windows Live" clId="Web-{2C42DA06-4978-4A36-AC07-39D6C58ED035}" dt="2021-08-08T11:19:23.754" v="77"/>
          <ac:spMkLst>
            <pc:docMk/>
            <pc:sldMk cId="1439228590" sldId="264"/>
            <ac:spMk id="10" creationId="{B6FACB3C-9069-4791-BC5C-0DB7CD19B853}"/>
          </ac:spMkLst>
        </pc:spChg>
        <pc:spChg chg="add del">
          <ac:chgData name="Yesudas Solomon" userId="b2fc119f32a226c7" providerId="Windows Live" clId="Web-{2C42DA06-4978-4A36-AC07-39D6C58ED035}" dt="2021-08-08T11:19:29.941" v="81"/>
          <ac:spMkLst>
            <pc:docMk/>
            <pc:sldMk cId="1439228590" sldId="264"/>
            <ac:spMk id="11" creationId="{B6FACB3C-9069-4791-BC5C-0DB7CD19B853}"/>
          </ac:spMkLst>
        </pc:spChg>
        <pc:spChg chg="add del">
          <ac:chgData name="Yesudas Solomon" userId="b2fc119f32a226c7" providerId="Windows Live" clId="Web-{2C42DA06-4978-4A36-AC07-39D6C58ED035}" dt="2021-08-08T11:19:23.754" v="77"/>
          <ac:spMkLst>
            <pc:docMk/>
            <pc:sldMk cId="1439228590" sldId="264"/>
            <ac:spMk id="12" creationId="{71F2038E-D777-4B76-81DD-DD13EE91B9DD}"/>
          </ac:spMkLst>
        </pc:spChg>
        <pc:spChg chg="add del">
          <ac:chgData name="Yesudas Solomon" userId="b2fc119f32a226c7" providerId="Windows Live" clId="Web-{2C42DA06-4978-4A36-AC07-39D6C58ED035}" dt="2021-08-08T11:19:29.941" v="81"/>
          <ac:spMkLst>
            <pc:docMk/>
            <pc:sldMk cId="1439228590" sldId="264"/>
            <ac:spMk id="13" creationId="{71F2038E-D777-4B76-81DD-DD13EE91B9DD}"/>
          </ac:spMkLst>
        </pc:spChg>
        <pc:spChg chg="add del">
          <ac:chgData name="Yesudas Solomon" userId="b2fc119f32a226c7" providerId="Windows Live" clId="Web-{2C42DA06-4978-4A36-AC07-39D6C58ED035}" dt="2021-08-08T11:20:09.864" v="83"/>
          <ac:spMkLst>
            <pc:docMk/>
            <pc:sldMk cId="1439228590" sldId="264"/>
            <ac:spMk id="21" creationId="{B6FACB3C-9069-4791-BC5C-0DB7CD19B853}"/>
          </ac:spMkLst>
        </pc:spChg>
        <pc:spChg chg="add del">
          <ac:chgData name="Yesudas Solomon" userId="b2fc119f32a226c7" providerId="Windows Live" clId="Web-{2C42DA06-4978-4A36-AC07-39D6C58ED035}" dt="2021-08-08T11:20:09.864" v="83"/>
          <ac:spMkLst>
            <pc:docMk/>
            <pc:sldMk cId="1439228590" sldId="264"/>
            <ac:spMk id="22" creationId="{71F2038E-D777-4B76-81DD-DD13EE91B9DD}"/>
          </ac:spMkLst>
        </pc:spChg>
        <pc:grpChg chg="add del">
          <ac:chgData name="Yesudas Solomon" userId="b2fc119f32a226c7" providerId="Windows Live" clId="Web-{2C42DA06-4978-4A36-AC07-39D6C58ED035}" dt="2021-08-08T11:19:26.160" v="79"/>
          <ac:grpSpMkLst>
            <pc:docMk/>
            <pc:sldMk cId="1439228590" sldId="264"/>
            <ac:grpSpMk id="8" creationId="{DD354807-230F-4402-B1B9-F733A8F1F190}"/>
          </ac:grpSpMkLst>
        </pc:grpChg>
        <pc:grpChg chg="add del">
          <ac:chgData name="Yesudas Solomon" userId="b2fc119f32a226c7" providerId="Windows Live" clId="Web-{2C42DA06-4978-4A36-AC07-39D6C58ED035}" dt="2021-08-08T11:19:23.754" v="77"/>
          <ac:grpSpMkLst>
            <pc:docMk/>
            <pc:sldMk cId="1439228590" sldId="264"/>
            <ac:grpSpMk id="14" creationId="{DD354807-230F-4402-B1B9-F733A8F1F190}"/>
          </ac:grpSpMkLst>
        </pc:grpChg>
        <pc:grpChg chg="add del">
          <ac:chgData name="Yesudas Solomon" userId="b2fc119f32a226c7" providerId="Windows Live" clId="Web-{2C42DA06-4978-4A36-AC07-39D6C58ED035}" dt="2021-08-08T11:19:29.941" v="81"/>
          <ac:grpSpMkLst>
            <pc:docMk/>
            <pc:sldMk cId="1439228590" sldId="264"/>
            <ac:grpSpMk id="19" creationId="{DD354807-230F-4402-B1B9-F733A8F1F190}"/>
          </ac:grpSpMkLst>
        </pc:grpChg>
        <pc:grpChg chg="add del">
          <ac:chgData name="Yesudas Solomon" userId="b2fc119f32a226c7" providerId="Windows Live" clId="Web-{2C42DA06-4978-4A36-AC07-39D6C58ED035}" dt="2021-08-08T11:20:09.864" v="83"/>
          <ac:grpSpMkLst>
            <pc:docMk/>
            <pc:sldMk cId="1439228590" sldId="264"/>
            <ac:grpSpMk id="23" creationId="{DD354807-230F-4402-B1B9-F733A8F1F190}"/>
          </ac:grpSpMkLst>
        </pc:grpChg>
        <pc:picChg chg="add del">
          <ac:chgData name="Yesudas Solomon" userId="b2fc119f32a226c7" providerId="Windows Live" clId="Web-{2C42DA06-4978-4A36-AC07-39D6C58ED035}" dt="2021-08-08T11:19:23.754" v="77"/>
          <ac:picMkLst>
            <pc:docMk/>
            <pc:sldMk cId="1439228590" sldId="264"/>
            <ac:picMk id="7" creationId="{E5D83C72-F097-4DD7-A2D5-DA5609C01D98}"/>
          </ac:picMkLst>
        </pc:picChg>
        <pc:picChg chg="add del">
          <ac:chgData name="Yesudas Solomon" userId="b2fc119f32a226c7" providerId="Windows Live" clId="Web-{2C42DA06-4978-4A36-AC07-39D6C58ED035}" dt="2021-08-08T11:19:26.160" v="79"/>
          <ac:picMkLst>
            <pc:docMk/>
            <pc:sldMk cId="1439228590" sldId="264"/>
            <ac:picMk id="9" creationId="{53D1233A-C581-4016-8F25-89E86A65E8AF}"/>
          </ac:picMkLst>
        </pc:picChg>
        <pc:picChg chg="add del">
          <ac:chgData name="Yesudas Solomon" userId="b2fc119f32a226c7" providerId="Windows Live" clId="Web-{2C42DA06-4978-4A36-AC07-39D6C58ED035}" dt="2021-08-08T11:19:29.941" v="81"/>
          <ac:picMkLst>
            <pc:docMk/>
            <pc:sldMk cId="1439228590" sldId="264"/>
            <ac:picMk id="20" creationId="{E5D83C72-F097-4DD7-A2D5-DA5609C01D98}"/>
          </ac:picMkLst>
        </pc:picChg>
        <pc:picChg chg="add mod">
          <ac:chgData name="Yesudas Solomon" userId="b2fc119f32a226c7" providerId="Windows Live" clId="Web-{2C42DA06-4978-4A36-AC07-39D6C58ED035}" dt="2021-08-08T11:20:09.864" v="83"/>
          <ac:picMkLst>
            <pc:docMk/>
            <pc:sldMk cId="1439228590" sldId="264"/>
            <ac:picMk id="24" creationId="{D12F1DB7-48DA-400C-B7DA-6D0257A45C89}"/>
          </ac:picMkLst>
        </pc:picChg>
        <pc:cxnChg chg="add">
          <ac:chgData name="Yesudas Solomon" userId="b2fc119f32a226c7" providerId="Windows Live" clId="Web-{2C42DA06-4978-4A36-AC07-39D6C58ED035}" dt="2021-08-08T11:20:09.864" v="83"/>
          <ac:cxnSpMkLst>
            <pc:docMk/>
            <pc:sldMk cId="1439228590" sldId="264"/>
            <ac:cxnSpMk id="29" creationId="{39B7FDC9-F0CE-43A7-9F2A-83DD09DC3453}"/>
          </ac:cxnSpMkLst>
        </pc:cxnChg>
      </pc:sldChg>
    </pc:docChg>
  </pc:docChgLst>
  <pc:docChgLst>
    <pc:chgData name="Yesudas Solomon" userId="b2fc119f32a226c7" providerId="Windows Live" clId="Web-{4B6B1741-F0C3-40A3-A046-5C5AB736B6C9}"/>
    <pc:docChg chg="addSld delSld modSld addMainMaster delMainMaster">
      <pc:chgData name="Yesudas Solomon" userId="b2fc119f32a226c7" providerId="Windows Live" clId="Web-{4B6B1741-F0C3-40A3-A046-5C5AB736B6C9}" dt="2021-07-25T04:37:31.507" v="545"/>
      <pc:docMkLst>
        <pc:docMk/>
      </pc:docMkLst>
      <pc:sldChg chg="addSp delSp modSp mod setBg modClrScheme addAnim delAnim setClrOvrMap chgLayout">
        <pc:chgData name="Yesudas Solomon" userId="b2fc119f32a226c7" providerId="Windows Live" clId="Web-{4B6B1741-F0C3-40A3-A046-5C5AB736B6C9}" dt="2021-07-25T04:26:12.980" v="171" actId="20577"/>
        <pc:sldMkLst>
          <pc:docMk/>
          <pc:sldMk cId="109857222" sldId="256"/>
        </pc:sldMkLst>
        <pc:spChg chg="mod ord">
          <ac:chgData name="Yesudas Solomon" userId="b2fc119f32a226c7" providerId="Windows Live" clId="Web-{4B6B1741-F0C3-40A3-A046-5C5AB736B6C9}" dt="2021-07-25T04:26:12.980" v="171" actId="20577"/>
          <ac:spMkLst>
            <pc:docMk/>
            <pc:sldMk cId="109857222" sldId="256"/>
            <ac:spMk id="2" creationId="{00000000-0000-0000-0000-000000000000}"/>
          </ac:spMkLst>
        </pc:spChg>
        <pc:spChg chg="mod ord">
          <ac:chgData name="Yesudas Solomon" userId="b2fc119f32a226c7" providerId="Windows Live" clId="Web-{4B6B1741-F0C3-40A3-A046-5C5AB736B6C9}" dt="2021-07-25T04:04:50.772" v="44"/>
          <ac:spMkLst>
            <pc:docMk/>
            <pc:sldMk cId="109857222" sldId="256"/>
            <ac:spMk id="3" creationId="{00000000-0000-0000-0000-000000000000}"/>
          </ac:spMkLst>
        </pc:spChg>
        <pc:spChg chg="add del mod">
          <ac:chgData name="Yesudas Solomon" userId="b2fc119f32a226c7" providerId="Windows Live" clId="Web-{4B6B1741-F0C3-40A3-A046-5C5AB736B6C9}" dt="2021-07-25T04:05:00.444" v="48"/>
          <ac:spMkLst>
            <pc:docMk/>
            <pc:sldMk cId="109857222" sldId="256"/>
            <ac:spMk id="5" creationId="{0A9D9733-1544-403E-B8F0-4F3DC9713823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6" creationId="{07322A9E-F1EC-405E-8971-BA906EFFCCB8}"/>
          </ac:spMkLst>
        </pc:spChg>
        <pc:spChg chg="add del">
          <ac:chgData name="Yesudas Solomon" userId="b2fc119f32a226c7" providerId="Windows Live" clId="Web-{4B6B1741-F0C3-40A3-A046-5C5AB736B6C9}" dt="2021-07-25T04:04:50.772" v="44"/>
          <ac:spMkLst>
            <pc:docMk/>
            <pc:sldMk cId="109857222" sldId="256"/>
            <ac:spMk id="7" creationId="{B7BD7FCF-A254-4A97-A15C-319B67622677}"/>
          </ac:spMkLst>
        </pc:spChg>
        <pc:spChg chg="add del">
          <ac:chgData name="Yesudas Solomon" userId="b2fc119f32a226c7" providerId="Windows Live" clId="Web-{4B6B1741-F0C3-40A3-A046-5C5AB736B6C9}" dt="2021-07-25T04:04:50.772" v="44"/>
          <ac:spMkLst>
            <pc:docMk/>
            <pc:sldMk cId="109857222" sldId="256"/>
            <ac:spMk id="8" creationId="{52FFAF72-6204-4676-9C6F-9A4CC4D91805}"/>
          </ac:spMkLst>
        </pc:spChg>
        <pc:spChg chg="add del">
          <ac:chgData name="Yesudas Solomon" userId="b2fc119f32a226c7" providerId="Windows Live" clId="Web-{4B6B1741-F0C3-40A3-A046-5C5AB736B6C9}" dt="2021-07-25T04:03:47.115" v="10"/>
          <ac:spMkLst>
            <pc:docMk/>
            <pc:sldMk cId="109857222" sldId="256"/>
            <ac:spMk id="9" creationId="{71B2258F-86CA-4D4D-8270-BC05FCDEBFB3}"/>
          </ac:spMkLst>
        </pc:spChg>
        <pc:spChg chg="add del">
          <ac:chgData name="Yesudas Solomon" userId="b2fc119f32a226c7" providerId="Windows Live" clId="Web-{4B6B1741-F0C3-40A3-A046-5C5AB736B6C9}" dt="2021-07-25T04:04:41.334" v="40"/>
          <ac:spMkLst>
            <pc:docMk/>
            <pc:sldMk cId="109857222" sldId="256"/>
            <ac:spMk id="10" creationId="{DB66C9CD-6BF4-44CA-8078-0BB819080761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11" creationId="{A5704422-1118-4FD1-95AD-29A064EB80D9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13" creationId="{A88B2AAA-B805-498E-A9E6-98B885855498}"/>
          </ac:spMkLst>
        </pc:spChg>
        <pc:spChg chg="add del">
          <ac:chgData name="Yesudas Solomon" userId="b2fc119f32a226c7" providerId="Windows Live" clId="Web-{4B6B1741-F0C3-40A3-A046-5C5AB736B6C9}" dt="2021-07-25T04:04:42.615" v="42"/>
          <ac:spMkLst>
            <pc:docMk/>
            <pc:sldMk cId="109857222" sldId="256"/>
            <ac:spMk id="14" creationId="{9B37791B-B040-4694-BFDC-8DD132D86E8E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15" creationId="{9B8051E0-19D7-43E1-BFD9-E6DBFEB3A3F1}"/>
          </ac:spMkLst>
        </pc:spChg>
        <pc:spChg chg="add del">
          <ac:chgData name="Yesudas Solomon" userId="b2fc119f32a226c7" providerId="Windows Live" clId="Web-{4B6B1741-F0C3-40A3-A046-5C5AB736B6C9}" dt="2021-07-25T04:04:50.772" v="44"/>
          <ac:spMkLst>
            <pc:docMk/>
            <pc:sldMk cId="109857222" sldId="256"/>
            <ac:spMk id="16" creationId="{7A18C9FB-EC4C-4DAE-8F7D-C6E5AF607958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17" creationId="{4EDB2B02-86A2-46F5-A4BE-B7D9B10411D6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19" creationId="{43954639-FB5D-41F4-9560-6F6DFE778425}"/>
          </ac:spMkLst>
        </pc:spChg>
        <pc:spChg chg="add del">
          <ac:chgData name="Yesudas Solomon" userId="b2fc119f32a226c7" providerId="Windows Live" clId="Web-{4B6B1741-F0C3-40A3-A046-5C5AB736B6C9}" dt="2021-07-25T04:04:50.772" v="44"/>
          <ac:spMkLst>
            <pc:docMk/>
            <pc:sldMk cId="109857222" sldId="256"/>
            <ac:spMk id="20" creationId="{3B2B1500-BB55-471C-8A9E-67288297ECE1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21" creationId="{E898931C-0323-41FA-A036-20F818B1FF81}"/>
          </ac:spMkLst>
        </pc:spChg>
        <pc:spChg chg="add del">
          <ac:chgData name="Yesudas Solomon" userId="b2fc119f32a226c7" providerId="Windows Live" clId="Web-{4B6B1741-F0C3-40A3-A046-5C5AB736B6C9}" dt="2021-07-25T04:04:50.772" v="44"/>
          <ac:spMkLst>
            <pc:docMk/>
            <pc:sldMk cId="109857222" sldId="256"/>
            <ac:spMk id="22" creationId="{3045E22C-A99D-41BB-AF14-EF1B1E745A70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23" creationId="{89AFE9DD-0792-4B98-B4EB-97ACA17E6AA8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25" creationId="{3981F5C4-9AE1-404E-AF44-A4E6DB374F9D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27" creationId="{763C1781-8726-4FAC-8C45-FF40376BE409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29" creationId="{301491B5-56C7-43DC-A3D9-861EECCA056A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31" creationId="{237E2353-22DF-46E0-A200-FB30F8F394E2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33" creationId="{DD6138DB-057B-45F7-A5F4-E7BFDA20D02C}"/>
          </ac:spMkLst>
        </pc:spChg>
        <pc:spChg chg="add del">
          <ac:chgData name="Yesudas Solomon" userId="b2fc119f32a226c7" providerId="Windows Live" clId="Web-{4B6B1741-F0C3-40A3-A046-5C5AB736B6C9}" dt="2021-07-25T04:04:03.209" v="16"/>
          <ac:spMkLst>
            <pc:docMk/>
            <pc:sldMk cId="109857222" sldId="256"/>
            <ac:spMk id="35" creationId="{79A54AB1-B64F-4843-BFAB-81CB74E66B65}"/>
          </ac:spMkLst>
        </pc:spChg>
        <pc:grpChg chg="add del">
          <ac:chgData name="Yesudas Solomon" userId="b2fc119f32a226c7" providerId="Windows Live" clId="Web-{4B6B1741-F0C3-40A3-A046-5C5AB736B6C9}" dt="2021-07-25T04:04:42.615" v="42"/>
          <ac:grpSpMkLst>
            <pc:docMk/>
            <pc:sldMk cId="109857222" sldId="256"/>
            <ac:grpSpMk id="18" creationId="{564DEED3-BC52-4F15-8426-D33275CB0111}"/>
          </ac:grpSpMkLst>
        </pc:grpChg>
        <pc:picChg chg="add mod ord">
          <ac:chgData name="Yesudas Solomon" userId="b2fc119f32a226c7" providerId="Windows Live" clId="Web-{4B6B1741-F0C3-40A3-A046-5C5AB736B6C9}" dt="2021-07-25T04:04:50.772" v="44"/>
          <ac:picMkLst>
            <pc:docMk/>
            <pc:sldMk cId="109857222" sldId="256"/>
            <ac:picMk id="4" creationId="{DB388CAD-E54D-4217-9849-102E88E5F010}"/>
          </ac:picMkLst>
        </pc:picChg>
        <pc:cxnChg chg="add del">
          <ac:chgData name="Yesudas Solomon" userId="b2fc119f32a226c7" providerId="Windows Live" clId="Web-{4B6B1741-F0C3-40A3-A046-5C5AB736B6C9}" dt="2021-07-25T04:04:41.334" v="40"/>
          <ac:cxnSpMkLst>
            <pc:docMk/>
            <pc:sldMk cId="109857222" sldId="256"/>
            <ac:cxnSpMk id="12" creationId="{CC9CF63D-A2A3-4ECF-BC53-4B0D56918FB4}"/>
          </ac:cxnSpMkLst>
        </pc:cxnChg>
      </pc:sldChg>
      <pc:sldChg chg="addSp delSp modSp new add del mod setBg">
        <pc:chgData name="Yesudas Solomon" userId="b2fc119f32a226c7" providerId="Windows Live" clId="Web-{4B6B1741-F0C3-40A3-A046-5C5AB736B6C9}" dt="2021-07-25T04:30:38.860" v="285"/>
        <pc:sldMkLst>
          <pc:docMk/>
          <pc:sldMk cId="2550678048" sldId="257"/>
        </pc:sldMkLst>
        <pc:spChg chg="mod">
          <ac:chgData name="Yesudas Solomon" userId="b2fc119f32a226c7" providerId="Windows Live" clId="Web-{4B6B1741-F0C3-40A3-A046-5C5AB736B6C9}" dt="2021-07-25T04:30:38.797" v="284"/>
          <ac:spMkLst>
            <pc:docMk/>
            <pc:sldMk cId="2550678048" sldId="257"/>
            <ac:spMk id="2" creationId="{146AC696-3752-4D9D-860B-655DD43878FD}"/>
          </ac:spMkLst>
        </pc:spChg>
        <pc:spChg chg="del mod">
          <ac:chgData name="Yesudas Solomon" userId="b2fc119f32a226c7" providerId="Windows Live" clId="Web-{4B6B1741-F0C3-40A3-A046-5C5AB736B6C9}" dt="2021-07-25T04:22:08.586" v="150"/>
          <ac:spMkLst>
            <pc:docMk/>
            <pc:sldMk cId="2550678048" sldId="257"/>
            <ac:spMk id="3" creationId="{E55FD162-DAC1-4B39-B82C-98D37ABB41BA}"/>
          </ac:spMkLst>
        </pc:spChg>
        <pc:spChg chg="add del">
          <ac:chgData name="Yesudas Solomon" userId="b2fc119f32a226c7" providerId="Windows Live" clId="Web-{4B6B1741-F0C3-40A3-A046-5C5AB736B6C9}" dt="2021-07-25T04:23:43.915" v="163"/>
          <ac:spMkLst>
            <pc:docMk/>
            <pc:sldMk cId="2550678048" sldId="257"/>
            <ac:spMk id="9" creationId="{BACC6370-2D7E-4714-9D71-7542949D7D5D}"/>
          </ac:spMkLst>
        </pc:spChg>
        <pc:spChg chg="add del">
          <ac:chgData name="Yesudas Solomon" userId="b2fc119f32a226c7" providerId="Windows Live" clId="Web-{4B6B1741-F0C3-40A3-A046-5C5AB736B6C9}" dt="2021-07-25T04:23:43.915" v="163"/>
          <ac:spMkLst>
            <pc:docMk/>
            <pc:sldMk cId="2550678048" sldId="257"/>
            <ac:spMk id="11" creationId="{F68B3F68-107C-434F-AA38-110D5EA91B85}"/>
          </ac:spMkLst>
        </pc:spChg>
        <pc:spChg chg="add del">
          <ac:chgData name="Yesudas Solomon" userId="b2fc119f32a226c7" providerId="Windows Live" clId="Web-{4B6B1741-F0C3-40A3-A046-5C5AB736B6C9}" dt="2021-07-25T04:23:43.915" v="163"/>
          <ac:spMkLst>
            <pc:docMk/>
            <pc:sldMk cId="2550678048" sldId="257"/>
            <ac:spMk id="13" creationId="{AAD0DBB9-1A4B-4391-81D4-CB19F9AB918A}"/>
          </ac:spMkLst>
        </pc:spChg>
        <pc:spChg chg="add del">
          <ac:chgData name="Yesudas Solomon" userId="b2fc119f32a226c7" providerId="Windows Live" clId="Web-{4B6B1741-F0C3-40A3-A046-5C5AB736B6C9}" dt="2021-07-25T04:23:43.915" v="163"/>
          <ac:spMkLst>
            <pc:docMk/>
            <pc:sldMk cId="2550678048" sldId="257"/>
            <ac:spMk id="15" creationId="{063BBA22-50EA-4C4D-BE05-F1CE4E63AA56}"/>
          </ac:spMkLst>
        </pc:spChg>
        <pc:spChg chg="add del">
          <ac:chgData name="Yesudas Solomon" userId="b2fc119f32a226c7" providerId="Windows Live" clId="Web-{4B6B1741-F0C3-40A3-A046-5C5AB736B6C9}" dt="2021-07-25T04:23:08.134" v="156"/>
          <ac:spMkLst>
            <pc:docMk/>
            <pc:sldMk cId="2550678048" sldId="257"/>
            <ac:spMk id="17" creationId="{BACC6370-2D7E-4714-9D71-7542949D7D5D}"/>
          </ac:spMkLst>
        </pc:spChg>
        <pc:spChg chg="add del">
          <ac:chgData name="Yesudas Solomon" userId="b2fc119f32a226c7" providerId="Windows Live" clId="Web-{4B6B1741-F0C3-40A3-A046-5C5AB736B6C9}" dt="2021-07-25T04:23:08.134" v="156"/>
          <ac:spMkLst>
            <pc:docMk/>
            <pc:sldMk cId="2550678048" sldId="257"/>
            <ac:spMk id="18" creationId="{F68B3F68-107C-434F-AA38-110D5EA91B85}"/>
          </ac:spMkLst>
        </pc:spChg>
        <pc:spChg chg="add del">
          <ac:chgData name="Yesudas Solomon" userId="b2fc119f32a226c7" providerId="Windows Live" clId="Web-{4B6B1741-F0C3-40A3-A046-5C5AB736B6C9}" dt="2021-07-25T04:23:08.134" v="156"/>
          <ac:spMkLst>
            <pc:docMk/>
            <pc:sldMk cId="2550678048" sldId="257"/>
            <ac:spMk id="19" creationId="{AAD0DBB9-1A4B-4391-81D4-CB19F9AB918A}"/>
          </ac:spMkLst>
        </pc:spChg>
        <pc:spChg chg="add del">
          <ac:chgData name="Yesudas Solomon" userId="b2fc119f32a226c7" providerId="Windows Live" clId="Web-{4B6B1741-F0C3-40A3-A046-5C5AB736B6C9}" dt="2021-07-25T04:22:37.696" v="154"/>
          <ac:spMkLst>
            <pc:docMk/>
            <pc:sldMk cId="2550678048" sldId="257"/>
            <ac:spMk id="20" creationId="{BACC6370-2D7E-4714-9D71-7542949D7D5D}"/>
          </ac:spMkLst>
        </pc:spChg>
        <pc:spChg chg="add del">
          <ac:chgData name="Yesudas Solomon" userId="b2fc119f32a226c7" providerId="Windows Live" clId="Web-{4B6B1741-F0C3-40A3-A046-5C5AB736B6C9}" dt="2021-07-25T04:23:08.134" v="156"/>
          <ac:spMkLst>
            <pc:docMk/>
            <pc:sldMk cId="2550678048" sldId="257"/>
            <ac:spMk id="21" creationId="{063BBA22-50EA-4C4D-BE05-F1CE4E63AA56}"/>
          </ac:spMkLst>
        </pc:spChg>
        <pc:spChg chg="add del">
          <ac:chgData name="Yesudas Solomon" userId="b2fc119f32a226c7" providerId="Windows Live" clId="Web-{4B6B1741-F0C3-40A3-A046-5C5AB736B6C9}" dt="2021-07-25T04:22:37.696" v="154"/>
          <ac:spMkLst>
            <pc:docMk/>
            <pc:sldMk cId="2550678048" sldId="257"/>
            <ac:spMk id="22" creationId="{F68B3F68-107C-434F-AA38-110D5EA91B85}"/>
          </ac:spMkLst>
        </pc:spChg>
        <pc:spChg chg="add del">
          <ac:chgData name="Yesudas Solomon" userId="b2fc119f32a226c7" providerId="Windows Live" clId="Web-{4B6B1741-F0C3-40A3-A046-5C5AB736B6C9}" dt="2021-07-25T04:23:38.322" v="160"/>
          <ac:spMkLst>
            <pc:docMk/>
            <pc:sldMk cId="2550678048" sldId="257"/>
            <ac:spMk id="23" creationId="{BACC6370-2D7E-4714-9D71-7542949D7D5D}"/>
          </ac:spMkLst>
        </pc:spChg>
        <pc:spChg chg="add del">
          <ac:chgData name="Yesudas Solomon" userId="b2fc119f32a226c7" providerId="Windows Live" clId="Web-{4B6B1741-F0C3-40A3-A046-5C5AB736B6C9}" dt="2021-07-25T04:22:37.696" v="154"/>
          <ac:spMkLst>
            <pc:docMk/>
            <pc:sldMk cId="2550678048" sldId="257"/>
            <ac:spMk id="24" creationId="{AAD0DBB9-1A4B-4391-81D4-CB19F9AB918A}"/>
          </ac:spMkLst>
        </pc:spChg>
        <pc:spChg chg="add del">
          <ac:chgData name="Yesudas Solomon" userId="b2fc119f32a226c7" providerId="Windows Live" clId="Web-{4B6B1741-F0C3-40A3-A046-5C5AB736B6C9}" dt="2021-07-25T04:23:34.681" v="158"/>
          <ac:spMkLst>
            <pc:docMk/>
            <pc:sldMk cId="2550678048" sldId="257"/>
            <ac:spMk id="25" creationId="{738F59A4-4431-460D-8E49-6E65C189A566}"/>
          </ac:spMkLst>
        </pc:spChg>
        <pc:spChg chg="add del">
          <ac:chgData name="Yesudas Solomon" userId="b2fc119f32a226c7" providerId="Windows Live" clId="Web-{4B6B1741-F0C3-40A3-A046-5C5AB736B6C9}" dt="2021-07-25T04:22:37.696" v="154"/>
          <ac:spMkLst>
            <pc:docMk/>
            <pc:sldMk cId="2550678048" sldId="257"/>
            <ac:spMk id="26" creationId="{063BBA22-50EA-4C4D-BE05-F1CE4E63AA56}"/>
          </ac:spMkLst>
        </pc:spChg>
        <pc:spChg chg="add del">
          <ac:chgData name="Yesudas Solomon" userId="b2fc119f32a226c7" providerId="Windows Live" clId="Web-{4B6B1741-F0C3-40A3-A046-5C5AB736B6C9}" dt="2021-07-25T04:23:38.322" v="160"/>
          <ac:spMkLst>
            <pc:docMk/>
            <pc:sldMk cId="2550678048" sldId="257"/>
            <ac:spMk id="28" creationId="{F68B3F68-107C-434F-AA38-110D5EA91B85}"/>
          </ac:spMkLst>
        </pc:spChg>
        <pc:spChg chg="add del">
          <ac:chgData name="Yesudas Solomon" userId="b2fc119f32a226c7" providerId="Windows Live" clId="Web-{4B6B1741-F0C3-40A3-A046-5C5AB736B6C9}" dt="2021-07-25T04:23:38.322" v="160"/>
          <ac:spMkLst>
            <pc:docMk/>
            <pc:sldMk cId="2550678048" sldId="257"/>
            <ac:spMk id="29" creationId="{AAD0DBB9-1A4B-4391-81D4-CB19F9AB918A}"/>
          </ac:spMkLst>
        </pc:spChg>
        <pc:spChg chg="add del">
          <ac:chgData name="Yesudas Solomon" userId="b2fc119f32a226c7" providerId="Windows Live" clId="Web-{4B6B1741-F0C3-40A3-A046-5C5AB736B6C9}" dt="2021-07-25T04:23:38.322" v="160"/>
          <ac:spMkLst>
            <pc:docMk/>
            <pc:sldMk cId="2550678048" sldId="257"/>
            <ac:spMk id="30" creationId="{063BBA22-50EA-4C4D-BE05-F1CE4E63AA56}"/>
          </ac:spMkLst>
        </pc:spChg>
        <pc:spChg chg="add del">
          <ac:chgData name="Yesudas Solomon" userId="b2fc119f32a226c7" providerId="Windows Live" clId="Web-{4B6B1741-F0C3-40A3-A046-5C5AB736B6C9}" dt="2021-07-25T04:23:43.853" v="162"/>
          <ac:spMkLst>
            <pc:docMk/>
            <pc:sldMk cId="2550678048" sldId="257"/>
            <ac:spMk id="31" creationId="{BACC6370-2D7E-4714-9D71-7542949D7D5D}"/>
          </ac:spMkLst>
        </pc:spChg>
        <pc:spChg chg="add del">
          <ac:chgData name="Yesudas Solomon" userId="b2fc119f32a226c7" providerId="Windows Live" clId="Web-{4B6B1741-F0C3-40A3-A046-5C5AB736B6C9}" dt="2021-07-25T04:23:43.853" v="162"/>
          <ac:spMkLst>
            <pc:docMk/>
            <pc:sldMk cId="2550678048" sldId="257"/>
            <ac:spMk id="32" creationId="{F68B3F68-107C-434F-AA38-110D5EA91B85}"/>
          </ac:spMkLst>
        </pc:spChg>
        <pc:spChg chg="add del">
          <ac:chgData name="Yesudas Solomon" userId="b2fc119f32a226c7" providerId="Windows Live" clId="Web-{4B6B1741-F0C3-40A3-A046-5C5AB736B6C9}" dt="2021-07-25T04:23:43.853" v="162"/>
          <ac:spMkLst>
            <pc:docMk/>
            <pc:sldMk cId="2550678048" sldId="257"/>
            <ac:spMk id="33" creationId="{AAD0DBB9-1A4B-4391-81D4-CB19F9AB918A}"/>
          </ac:spMkLst>
        </pc:spChg>
        <pc:spChg chg="add del">
          <ac:chgData name="Yesudas Solomon" userId="b2fc119f32a226c7" providerId="Windows Live" clId="Web-{4B6B1741-F0C3-40A3-A046-5C5AB736B6C9}" dt="2021-07-25T04:23:43.853" v="162"/>
          <ac:spMkLst>
            <pc:docMk/>
            <pc:sldMk cId="2550678048" sldId="257"/>
            <ac:spMk id="34" creationId="{063BBA22-50EA-4C4D-BE05-F1CE4E63AA56}"/>
          </ac:spMkLst>
        </pc:spChg>
        <pc:spChg chg="add del">
          <ac:chgData name="Yesudas Solomon" userId="b2fc119f32a226c7" providerId="Windows Live" clId="Web-{4B6B1741-F0C3-40A3-A046-5C5AB736B6C9}" dt="2021-07-25T04:30:38.860" v="285"/>
          <ac:spMkLst>
            <pc:docMk/>
            <pc:sldMk cId="2550678048" sldId="257"/>
            <ac:spMk id="35" creationId="{BACC6370-2D7E-4714-9D71-7542949D7D5D}"/>
          </ac:spMkLst>
        </pc:spChg>
        <pc:spChg chg="add del">
          <ac:chgData name="Yesudas Solomon" userId="b2fc119f32a226c7" providerId="Windows Live" clId="Web-{4B6B1741-F0C3-40A3-A046-5C5AB736B6C9}" dt="2021-07-25T04:30:38.860" v="285"/>
          <ac:spMkLst>
            <pc:docMk/>
            <pc:sldMk cId="2550678048" sldId="257"/>
            <ac:spMk id="36" creationId="{F68B3F68-107C-434F-AA38-110D5EA91B85}"/>
          </ac:spMkLst>
        </pc:spChg>
        <pc:spChg chg="add del">
          <ac:chgData name="Yesudas Solomon" userId="b2fc119f32a226c7" providerId="Windows Live" clId="Web-{4B6B1741-F0C3-40A3-A046-5C5AB736B6C9}" dt="2021-07-25T04:30:38.860" v="285"/>
          <ac:spMkLst>
            <pc:docMk/>
            <pc:sldMk cId="2550678048" sldId="257"/>
            <ac:spMk id="37" creationId="{AAD0DBB9-1A4B-4391-81D4-CB19F9AB918A}"/>
          </ac:spMkLst>
        </pc:spChg>
        <pc:spChg chg="add del">
          <ac:chgData name="Yesudas Solomon" userId="b2fc119f32a226c7" providerId="Windows Live" clId="Web-{4B6B1741-F0C3-40A3-A046-5C5AB736B6C9}" dt="2021-07-25T04:30:38.860" v="285"/>
          <ac:spMkLst>
            <pc:docMk/>
            <pc:sldMk cId="2550678048" sldId="257"/>
            <ac:spMk id="38" creationId="{063BBA22-50EA-4C4D-BE05-F1CE4E63AA56}"/>
          </ac:spMkLst>
        </pc:spChg>
        <pc:spChg chg="add del">
          <ac:chgData name="Yesudas Solomon" userId="b2fc119f32a226c7" providerId="Windows Live" clId="Web-{4B6B1741-F0C3-40A3-A046-5C5AB736B6C9}" dt="2021-07-25T04:30:38.797" v="284"/>
          <ac:spMkLst>
            <pc:docMk/>
            <pc:sldMk cId="2550678048" sldId="257"/>
            <ac:spMk id="40" creationId="{BACC6370-2D7E-4714-9D71-7542949D7D5D}"/>
          </ac:spMkLst>
        </pc:spChg>
        <pc:spChg chg="add">
          <ac:chgData name="Yesudas Solomon" userId="b2fc119f32a226c7" providerId="Windows Live" clId="Web-{4B6B1741-F0C3-40A3-A046-5C5AB736B6C9}" dt="2021-07-25T04:30:38.860" v="285"/>
          <ac:spMkLst>
            <pc:docMk/>
            <pc:sldMk cId="2550678048" sldId="257"/>
            <ac:spMk id="41" creationId="{BACC6370-2D7E-4714-9D71-7542949D7D5D}"/>
          </ac:spMkLst>
        </pc:spChg>
        <pc:spChg chg="add">
          <ac:chgData name="Yesudas Solomon" userId="b2fc119f32a226c7" providerId="Windows Live" clId="Web-{4B6B1741-F0C3-40A3-A046-5C5AB736B6C9}" dt="2021-07-25T04:30:38.860" v="285"/>
          <ac:spMkLst>
            <pc:docMk/>
            <pc:sldMk cId="2550678048" sldId="257"/>
            <ac:spMk id="42" creationId="{F68B3F68-107C-434F-AA38-110D5EA91B85}"/>
          </ac:spMkLst>
        </pc:spChg>
        <pc:spChg chg="add del">
          <ac:chgData name="Yesudas Solomon" userId="b2fc119f32a226c7" providerId="Windows Live" clId="Web-{4B6B1741-F0C3-40A3-A046-5C5AB736B6C9}" dt="2021-07-25T04:30:35.750" v="282"/>
          <ac:spMkLst>
            <pc:docMk/>
            <pc:sldMk cId="2550678048" sldId="257"/>
            <ac:spMk id="43" creationId="{6C4028FD-8BAA-4A19-BFDE-594D991B7552}"/>
          </ac:spMkLst>
        </pc:spChg>
        <pc:spChg chg="add">
          <ac:chgData name="Yesudas Solomon" userId="b2fc119f32a226c7" providerId="Windows Live" clId="Web-{4B6B1741-F0C3-40A3-A046-5C5AB736B6C9}" dt="2021-07-25T04:30:38.860" v="285"/>
          <ac:spMkLst>
            <pc:docMk/>
            <pc:sldMk cId="2550678048" sldId="257"/>
            <ac:spMk id="44" creationId="{AAD0DBB9-1A4B-4391-81D4-CB19F9AB918A}"/>
          </ac:spMkLst>
        </pc:spChg>
        <pc:spChg chg="add del">
          <ac:chgData name="Yesudas Solomon" userId="b2fc119f32a226c7" providerId="Windows Live" clId="Web-{4B6B1741-F0C3-40A3-A046-5C5AB736B6C9}" dt="2021-07-25T04:30:38.797" v="284"/>
          <ac:spMkLst>
            <pc:docMk/>
            <pc:sldMk cId="2550678048" sldId="257"/>
            <ac:spMk id="45" creationId="{F68B3F68-107C-434F-AA38-110D5EA91B85}"/>
          </ac:spMkLst>
        </pc:spChg>
        <pc:spChg chg="add">
          <ac:chgData name="Yesudas Solomon" userId="b2fc119f32a226c7" providerId="Windows Live" clId="Web-{4B6B1741-F0C3-40A3-A046-5C5AB736B6C9}" dt="2021-07-25T04:30:38.860" v="285"/>
          <ac:spMkLst>
            <pc:docMk/>
            <pc:sldMk cId="2550678048" sldId="257"/>
            <ac:spMk id="46" creationId="{063BBA22-50EA-4C4D-BE05-F1CE4E63AA56}"/>
          </ac:spMkLst>
        </pc:spChg>
        <pc:spChg chg="add del">
          <ac:chgData name="Yesudas Solomon" userId="b2fc119f32a226c7" providerId="Windows Live" clId="Web-{4B6B1741-F0C3-40A3-A046-5C5AB736B6C9}" dt="2021-07-25T04:30:38.797" v="284"/>
          <ac:spMkLst>
            <pc:docMk/>
            <pc:sldMk cId="2550678048" sldId="257"/>
            <ac:spMk id="47" creationId="{AAD0DBB9-1A4B-4391-81D4-CB19F9AB918A}"/>
          </ac:spMkLst>
        </pc:spChg>
        <pc:spChg chg="add del">
          <ac:chgData name="Yesudas Solomon" userId="b2fc119f32a226c7" providerId="Windows Live" clId="Web-{4B6B1741-F0C3-40A3-A046-5C5AB736B6C9}" dt="2021-07-25T04:30:38.797" v="284"/>
          <ac:spMkLst>
            <pc:docMk/>
            <pc:sldMk cId="2550678048" sldId="257"/>
            <ac:spMk id="49" creationId="{063BBA22-50EA-4C4D-BE05-F1CE4E63AA56}"/>
          </ac:spMkLst>
        </pc:spChg>
        <pc:grpChg chg="add del">
          <ac:chgData name="Yesudas Solomon" userId="b2fc119f32a226c7" providerId="Windows Live" clId="Web-{4B6B1741-F0C3-40A3-A046-5C5AB736B6C9}" dt="2021-07-25T04:23:34.681" v="158"/>
          <ac:grpSpMkLst>
            <pc:docMk/>
            <pc:sldMk cId="2550678048" sldId="257"/>
            <ac:grpSpMk id="27" creationId="{8A919B9C-5C01-47E4-B2F2-45F589208ABF}"/>
          </ac:grpSpMkLst>
        </pc:grpChg>
        <pc:graphicFrameChg chg="add mod modGraphic">
          <ac:chgData name="Yesudas Solomon" userId="b2fc119f32a226c7" providerId="Windows Live" clId="Web-{4B6B1741-F0C3-40A3-A046-5C5AB736B6C9}" dt="2021-07-25T04:30:38.860" v="285"/>
          <ac:graphicFrameMkLst>
            <pc:docMk/>
            <pc:sldMk cId="2550678048" sldId="257"/>
            <ac:graphicFrameMk id="5" creationId="{BDAA5BF3-1529-4035-9C4A-C4FAA7DA7111}"/>
          </ac:graphicFrameMkLst>
        </pc:graphicFrameChg>
      </pc:sldChg>
      <pc:sldChg chg="add replId">
        <pc:chgData name="Yesudas Solomon" userId="b2fc119f32a226c7" providerId="Windows Live" clId="Web-{4B6B1741-F0C3-40A3-A046-5C5AB736B6C9}" dt="2021-07-25T04:26:37.965" v="172"/>
        <pc:sldMkLst>
          <pc:docMk/>
          <pc:sldMk cId="3821501233" sldId="258"/>
        </pc:sldMkLst>
      </pc:sldChg>
      <pc:sldChg chg="addSp delSp modSp new mod setBg">
        <pc:chgData name="Yesudas Solomon" userId="b2fc119f32a226c7" providerId="Windows Live" clId="Web-{4B6B1741-F0C3-40A3-A046-5C5AB736B6C9}" dt="2021-07-25T04:32:59.206" v="361"/>
        <pc:sldMkLst>
          <pc:docMk/>
          <pc:sldMk cId="1449129507" sldId="259"/>
        </pc:sldMkLst>
        <pc:spChg chg="add del mod">
          <ac:chgData name="Yesudas Solomon" userId="b2fc119f32a226c7" providerId="Windows Live" clId="Web-{4B6B1741-F0C3-40A3-A046-5C5AB736B6C9}" dt="2021-07-25T04:32:59.206" v="361"/>
          <ac:spMkLst>
            <pc:docMk/>
            <pc:sldMk cId="1449129507" sldId="259"/>
            <ac:spMk id="2" creationId="{20F0E777-6B1E-4126-871A-CA1BC861B7B8}"/>
          </ac:spMkLst>
        </pc:spChg>
        <pc:spChg chg="mod">
          <ac:chgData name="Yesudas Solomon" userId="b2fc119f32a226c7" providerId="Windows Live" clId="Web-{4B6B1741-F0C3-40A3-A046-5C5AB736B6C9}" dt="2021-07-25T04:32:59.206" v="361"/>
          <ac:spMkLst>
            <pc:docMk/>
            <pc:sldMk cId="1449129507" sldId="259"/>
            <ac:spMk id="3" creationId="{51637543-9524-41B8-8898-AC36F4A634D3}"/>
          </ac:spMkLst>
        </pc:spChg>
        <pc:spChg chg="add">
          <ac:chgData name="Yesudas Solomon" userId="b2fc119f32a226c7" providerId="Windows Live" clId="Web-{4B6B1741-F0C3-40A3-A046-5C5AB736B6C9}" dt="2021-07-25T04:32:59.206" v="361"/>
          <ac:spMkLst>
            <pc:docMk/>
            <pc:sldMk cId="1449129507" sldId="259"/>
            <ac:spMk id="8" creationId="{907EF6B7-1338-4443-8C46-6A318D952DFD}"/>
          </ac:spMkLst>
        </pc:spChg>
        <pc:spChg chg="add">
          <ac:chgData name="Yesudas Solomon" userId="b2fc119f32a226c7" providerId="Windows Live" clId="Web-{4B6B1741-F0C3-40A3-A046-5C5AB736B6C9}" dt="2021-07-25T04:32:59.206" v="361"/>
          <ac:spMkLst>
            <pc:docMk/>
            <pc:sldMk cId="1449129507" sldId="259"/>
            <ac:spMk id="10" creationId="{DAAE4CDD-124C-4DCF-9584-B6033B545DD5}"/>
          </ac:spMkLst>
        </pc:spChg>
        <pc:spChg chg="add">
          <ac:chgData name="Yesudas Solomon" userId="b2fc119f32a226c7" providerId="Windows Live" clId="Web-{4B6B1741-F0C3-40A3-A046-5C5AB736B6C9}" dt="2021-07-25T04:32:59.206" v="361"/>
          <ac:spMkLst>
            <pc:docMk/>
            <pc:sldMk cId="1449129507" sldId="259"/>
            <ac:spMk id="12" creationId="{081E4A58-353D-44AE-B2FC-2A74E2E400F7}"/>
          </ac:spMkLst>
        </pc:spChg>
      </pc:sldChg>
      <pc:sldChg chg="addSp delSp modSp new mod setBg">
        <pc:chgData name="Yesudas Solomon" userId="b2fc119f32a226c7" providerId="Windows Live" clId="Web-{4B6B1741-F0C3-40A3-A046-5C5AB736B6C9}" dt="2021-07-25T04:35:42.208" v="491"/>
        <pc:sldMkLst>
          <pc:docMk/>
          <pc:sldMk cId="836867068" sldId="260"/>
        </pc:sldMkLst>
        <pc:spChg chg="mod">
          <ac:chgData name="Yesudas Solomon" userId="b2fc119f32a226c7" providerId="Windows Live" clId="Web-{4B6B1741-F0C3-40A3-A046-5C5AB736B6C9}" dt="2021-07-25T04:35:42.208" v="491"/>
          <ac:spMkLst>
            <pc:docMk/>
            <pc:sldMk cId="836867068" sldId="260"/>
            <ac:spMk id="2" creationId="{9149694B-4DB1-42BE-A83E-4F4EBA3AFDB9}"/>
          </ac:spMkLst>
        </pc:spChg>
        <pc:spChg chg="del mod">
          <ac:chgData name="Yesudas Solomon" userId="b2fc119f32a226c7" providerId="Windows Live" clId="Web-{4B6B1741-F0C3-40A3-A046-5C5AB736B6C9}" dt="2021-07-25T04:35:42.208" v="491"/>
          <ac:spMkLst>
            <pc:docMk/>
            <pc:sldMk cId="836867068" sldId="260"/>
            <ac:spMk id="3" creationId="{CC1A2DD2-8AF2-43F3-8206-CC73AE05DD3C}"/>
          </ac:spMkLst>
        </pc:spChg>
        <pc:spChg chg="add del">
          <ac:chgData name="Yesudas Solomon" userId="b2fc119f32a226c7" providerId="Windows Live" clId="Web-{4B6B1741-F0C3-40A3-A046-5C5AB736B6C9}" dt="2021-07-25T04:35:42.146" v="490"/>
          <ac:spMkLst>
            <pc:docMk/>
            <pc:sldMk cId="836867068" sldId="260"/>
            <ac:spMk id="8" creationId="{09588DA8-065E-4F6F-8EFD-43104AB2E0CF}"/>
          </ac:spMkLst>
        </pc:spChg>
        <pc:spChg chg="add">
          <ac:chgData name="Yesudas Solomon" userId="b2fc119f32a226c7" providerId="Windows Live" clId="Web-{4B6B1741-F0C3-40A3-A046-5C5AB736B6C9}" dt="2021-07-25T04:35:42.208" v="491"/>
          <ac:spMkLst>
            <pc:docMk/>
            <pc:sldMk cId="836867068" sldId="260"/>
            <ac:spMk id="9" creationId="{2E442304-DDBD-4F7B-8017-36BCC863FB40}"/>
          </ac:spMkLst>
        </pc:spChg>
        <pc:spChg chg="add del">
          <ac:chgData name="Yesudas Solomon" userId="b2fc119f32a226c7" providerId="Windows Live" clId="Web-{4B6B1741-F0C3-40A3-A046-5C5AB736B6C9}" dt="2021-07-25T04:35:42.146" v="490"/>
          <ac:spMkLst>
            <pc:docMk/>
            <pc:sldMk cId="836867068" sldId="260"/>
            <ac:spMk id="10" creationId="{C4285719-470E-454C-AF62-8323075F1F5B}"/>
          </ac:spMkLst>
        </pc:spChg>
        <pc:spChg chg="add">
          <ac:chgData name="Yesudas Solomon" userId="b2fc119f32a226c7" providerId="Windows Live" clId="Web-{4B6B1741-F0C3-40A3-A046-5C5AB736B6C9}" dt="2021-07-25T04:35:42.208" v="491"/>
          <ac:spMkLst>
            <pc:docMk/>
            <pc:sldMk cId="836867068" sldId="260"/>
            <ac:spMk id="11" creationId="{5E107275-3853-46FD-A241-DE4355A42675}"/>
          </ac:spMkLst>
        </pc:spChg>
        <pc:spChg chg="add del">
          <ac:chgData name="Yesudas Solomon" userId="b2fc119f32a226c7" providerId="Windows Live" clId="Web-{4B6B1741-F0C3-40A3-A046-5C5AB736B6C9}" dt="2021-07-25T04:35:42.146" v="490"/>
          <ac:spMkLst>
            <pc:docMk/>
            <pc:sldMk cId="836867068" sldId="260"/>
            <ac:spMk id="12" creationId="{CD9FE4EF-C4D8-49A0-B2FF-81D8DB7D8A24}"/>
          </ac:spMkLst>
        </pc:spChg>
        <pc:spChg chg="add del">
          <ac:chgData name="Yesudas Solomon" userId="b2fc119f32a226c7" providerId="Windows Live" clId="Web-{4B6B1741-F0C3-40A3-A046-5C5AB736B6C9}" dt="2021-07-25T04:35:42.146" v="490"/>
          <ac:spMkLst>
            <pc:docMk/>
            <pc:sldMk cId="836867068" sldId="260"/>
            <ac:spMk id="14" creationId="{4300840D-0A0B-4512-BACA-B439D5B9C57C}"/>
          </ac:spMkLst>
        </pc:spChg>
        <pc:spChg chg="add del">
          <ac:chgData name="Yesudas Solomon" userId="b2fc119f32a226c7" providerId="Windows Live" clId="Web-{4B6B1741-F0C3-40A3-A046-5C5AB736B6C9}" dt="2021-07-25T04:35:42.146" v="490"/>
          <ac:spMkLst>
            <pc:docMk/>
            <pc:sldMk cId="836867068" sldId="260"/>
            <ac:spMk id="16" creationId="{D2B78728-A580-49A7-84F9-6EF6F583ADE0}"/>
          </ac:spMkLst>
        </pc:spChg>
        <pc:spChg chg="add del">
          <ac:chgData name="Yesudas Solomon" userId="b2fc119f32a226c7" providerId="Windows Live" clId="Web-{4B6B1741-F0C3-40A3-A046-5C5AB736B6C9}" dt="2021-07-25T04:35:42.146" v="490"/>
          <ac:spMkLst>
            <pc:docMk/>
            <pc:sldMk cId="836867068" sldId="260"/>
            <ac:spMk id="18" creationId="{38FAA1A1-D861-433F-88FA-1E9D6FD31D11}"/>
          </ac:spMkLst>
        </pc:spChg>
        <pc:spChg chg="add del">
          <ac:chgData name="Yesudas Solomon" userId="b2fc119f32a226c7" providerId="Windows Live" clId="Web-{4B6B1741-F0C3-40A3-A046-5C5AB736B6C9}" dt="2021-07-25T04:35:42.146" v="490"/>
          <ac:spMkLst>
            <pc:docMk/>
            <pc:sldMk cId="836867068" sldId="260"/>
            <ac:spMk id="20" creationId="{8D71EDA1-87BF-4D5D-AB79-F346FD19278A}"/>
          </ac:spMkLst>
        </pc:spChg>
        <pc:graphicFrameChg chg="add">
          <ac:chgData name="Yesudas Solomon" userId="b2fc119f32a226c7" providerId="Windows Live" clId="Web-{4B6B1741-F0C3-40A3-A046-5C5AB736B6C9}" dt="2021-07-25T04:35:42.208" v="491"/>
          <ac:graphicFrameMkLst>
            <pc:docMk/>
            <pc:sldMk cId="836867068" sldId="260"/>
            <ac:graphicFrameMk id="5" creationId="{11689617-2096-4528-ABF8-BFAE1B21F06C}"/>
          </ac:graphicFrameMkLst>
        </pc:graphicFrameChg>
      </pc:sldChg>
      <pc:sldChg chg="addSp delSp modSp new mod setBg">
        <pc:chgData name="Yesudas Solomon" userId="b2fc119f32a226c7" providerId="Windows Live" clId="Web-{4B6B1741-F0C3-40A3-A046-5C5AB736B6C9}" dt="2021-07-25T04:37:31.507" v="545"/>
        <pc:sldMkLst>
          <pc:docMk/>
          <pc:sldMk cId="1699834927" sldId="261"/>
        </pc:sldMkLst>
        <pc:spChg chg="mod">
          <ac:chgData name="Yesudas Solomon" userId="b2fc119f32a226c7" providerId="Windows Live" clId="Web-{4B6B1741-F0C3-40A3-A046-5C5AB736B6C9}" dt="2021-07-25T04:37:31.507" v="545"/>
          <ac:spMkLst>
            <pc:docMk/>
            <pc:sldMk cId="1699834927" sldId="261"/>
            <ac:spMk id="2" creationId="{B931E5F2-E20D-4C3D-B285-9A37758A5768}"/>
          </ac:spMkLst>
        </pc:spChg>
        <pc:spChg chg="del mod">
          <ac:chgData name="Yesudas Solomon" userId="b2fc119f32a226c7" providerId="Windows Live" clId="Web-{4B6B1741-F0C3-40A3-A046-5C5AB736B6C9}" dt="2021-07-25T04:37:31.507" v="545"/>
          <ac:spMkLst>
            <pc:docMk/>
            <pc:sldMk cId="1699834927" sldId="261"/>
            <ac:spMk id="3" creationId="{56B31DEA-93A2-411B-A150-2927674A048D}"/>
          </ac:spMkLst>
        </pc:spChg>
        <pc:spChg chg="add">
          <ac:chgData name="Yesudas Solomon" userId="b2fc119f32a226c7" providerId="Windows Live" clId="Web-{4B6B1741-F0C3-40A3-A046-5C5AB736B6C9}" dt="2021-07-25T04:37:31.507" v="545"/>
          <ac:spMkLst>
            <pc:docMk/>
            <pc:sldMk cId="1699834927" sldId="261"/>
            <ac:spMk id="9" creationId="{BACC6370-2D7E-4714-9D71-7542949D7D5D}"/>
          </ac:spMkLst>
        </pc:spChg>
        <pc:spChg chg="add">
          <ac:chgData name="Yesudas Solomon" userId="b2fc119f32a226c7" providerId="Windows Live" clId="Web-{4B6B1741-F0C3-40A3-A046-5C5AB736B6C9}" dt="2021-07-25T04:37:31.507" v="545"/>
          <ac:spMkLst>
            <pc:docMk/>
            <pc:sldMk cId="1699834927" sldId="261"/>
            <ac:spMk id="11" creationId="{F68B3F68-107C-434F-AA38-110D5EA91B85}"/>
          </ac:spMkLst>
        </pc:spChg>
        <pc:spChg chg="add">
          <ac:chgData name="Yesudas Solomon" userId="b2fc119f32a226c7" providerId="Windows Live" clId="Web-{4B6B1741-F0C3-40A3-A046-5C5AB736B6C9}" dt="2021-07-25T04:37:31.507" v="545"/>
          <ac:spMkLst>
            <pc:docMk/>
            <pc:sldMk cId="1699834927" sldId="261"/>
            <ac:spMk id="13" creationId="{AAD0DBB9-1A4B-4391-81D4-CB19F9AB918A}"/>
          </ac:spMkLst>
        </pc:spChg>
        <pc:spChg chg="add">
          <ac:chgData name="Yesudas Solomon" userId="b2fc119f32a226c7" providerId="Windows Live" clId="Web-{4B6B1741-F0C3-40A3-A046-5C5AB736B6C9}" dt="2021-07-25T04:37:31.507" v="545"/>
          <ac:spMkLst>
            <pc:docMk/>
            <pc:sldMk cId="1699834927" sldId="261"/>
            <ac:spMk id="15" creationId="{063BBA22-50EA-4C4D-BE05-F1CE4E63AA56}"/>
          </ac:spMkLst>
        </pc:spChg>
        <pc:graphicFrameChg chg="add">
          <ac:chgData name="Yesudas Solomon" userId="b2fc119f32a226c7" providerId="Windows Live" clId="Web-{4B6B1741-F0C3-40A3-A046-5C5AB736B6C9}" dt="2021-07-25T04:37:31.507" v="545"/>
          <ac:graphicFrameMkLst>
            <pc:docMk/>
            <pc:sldMk cId="1699834927" sldId="261"/>
            <ac:graphicFrameMk id="5" creationId="{27C1BAB3-B5C2-4AC2-A57A-7D93A9D6ED69}"/>
          </ac:graphicFrameMkLst>
        </pc:graphicFrameChg>
      </pc:sldChg>
      <pc:sldMasterChg chg="add del addSldLayout delSldLayout">
        <pc:chgData name="Yesudas Solomon" userId="b2fc119f32a226c7" providerId="Windows Live" clId="Web-{4B6B1741-F0C3-40A3-A046-5C5AB736B6C9}" dt="2021-07-25T04:04:50.772" v="44"/>
        <pc:sldMasterMkLst>
          <pc:docMk/>
          <pc:sldMasterMk cId="2460954070" sldId="2147483660"/>
        </pc:sldMasterMkLst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460954070" sldId="2147483660"/>
            <pc:sldLayoutMk cId="2385387890" sldId="2147483661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460954070" sldId="2147483660"/>
            <pc:sldLayoutMk cId="949138452" sldId="2147483662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460954070" sldId="2147483660"/>
            <pc:sldLayoutMk cId="2591524520" sldId="2147483663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460954070" sldId="2147483660"/>
            <pc:sldLayoutMk cId="1203092039" sldId="2147483664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460954070" sldId="2147483660"/>
            <pc:sldLayoutMk cId="3733172339" sldId="2147483665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460954070" sldId="2147483660"/>
            <pc:sldLayoutMk cId="3210312558" sldId="2147483666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460954070" sldId="2147483660"/>
            <pc:sldLayoutMk cId="3146388984" sldId="2147483667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460954070" sldId="2147483660"/>
            <pc:sldLayoutMk cId="3171841454" sldId="2147483668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460954070" sldId="2147483660"/>
            <pc:sldLayoutMk cId="1718958274" sldId="2147483669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460954070" sldId="2147483660"/>
            <pc:sldLayoutMk cId="2202905451" sldId="2147483670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del addSldLayout delSldLayout">
        <pc:chgData name="Yesudas Solomon" userId="b2fc119f32a226c7" providerId="Windows Live" clId="Web-{4B6B1741-F0C3-40A3-A046-5C5AB736B6C9}" dt="2021-07-25T04:04:41.334" v="40"/>
        <pc:sldMasterMkLst>
          <pc:docMk/>
          <pc:sldMasterMk cId="3965194350" sldId="2147483685"/>
        </pc:sldMasterMkLst>
        <pc:sldLayoutChg chg="add del">
          <pc:chgData name="Yesudas Solomon" userId="b2fc119f32a226c7" providerId="Windows Live" clId="Web-{4B6B1741-F0C3-40A3-A046-5C5AB736B6C9}" dt="2021-07-25T04:04:41.334" v="40"/>
          <pc:sldLayoutMkLst>
            <pc:docMk/>
            <pc:sldMasterMk cId="3965194350" sldId="2147483685"/>
            <pc:sldLayoutMk cId="4219816975" sldId="2147483674"/>
          </pc:sldLayoutMkLst>
        </pc:sldLayoutChg>
        <pc:sldLayoutChg chg="add del">
          <pc:chgData name="Yesudas Solomon" userId="b2fc119f32a226c7" providerId="Windows Live" clId="Web-{4B6B1741-F0C3-40A3-A046-5C5AB736B6C9}" dt="2021-07-25T04:04:41.334" v="40"/>
          <pc:sldLayoutMkLst>
            <pc:docMk/>
            <pc:sldMasterMk cId="3965194350" sldId="2147483685"/>
            <pc:sldLayoutMk cId="2698374160" sldId="2147483675"/>
          </pc:sldLayoutMkLst>
        </pc:sldLayoutChg>
        <pc:sldLayoutChg chg="add del">
          <pc:chgData name="Yesudas Solomon" userId="b2fc119f32a226c7" providerId="Windows Live" clId="Web-{4B6B1741-F0C3-40A3-A046-5C5AB736B6C9}" dt="2021-07-25T04:04:41.334" v="40"/>
          <pc:sldLayoutMkLst>
            <pc:docMk/>
            <pc:sldMasterMk cId="3965194350" sldId="2147483685"/>
            <pc:sldLayoutMk cId="3161439946" sldId="2147483676"/>
          </pc:sldLayoutMkLst>
        </pc:sldLayoutChg>
        <pc:sldLayoutChg chg="add del">
          <pc:chgData name="Yesudas Solomon" userId="b2fc119f32a226c7" providerId="Windows Live" clId="Web-{4B6B1741-F0C3-40A3-A046-5C5AB736B6C9}" dt="2021-07-25T04:04:41.334" v="40"/>
          <pc:sldLayoutMkLst>
            <pc:docMk/>
            <pc:sldMasterMk cId="3965194350" sldId="2147483685"/>
            <pc:sldLayoutMk cId="3122949408" sldId="2147483677"/>
          </pc:sldLayoutMkLst>
        </pc:sldLayoutChg>
        <pc:sldLayoutChg chg="add del">
          <pc:chgData name="Yesudas Solomon" userId="b2fc119f32a226c7" providerId="Windows Live" clId="Web-{4B6B1741-F0C3-40A3-A046-5C5AB736B6C9}" dt="2021-07-25T04:04:41.334" v="40"/>
          <pc:sldLayoutMkLst>
            <pc:docMk/>
            <pc:sldMasterMk cId="3965194350" sldId="2147483685"/>
            <pc:sldLayoutMk cId="4225176666" sldId="2147483678"/>
          </pc:sldLayoutMkLst>
        </pc:sldLayoutChg>
        <pc:sldLayoutChg chg="add del">
          <pc:chgData name="Yesudas Solomon" userId="b2fc119f32a226c7" providerId="Windows Live" clId="Web-{4B6B1741-F0C3-40A3-A046-5C5AB736B6C9}" dt="2021-07-25T04:04:41.334" v="40"/>
          <pc:sldLayoutMkLst>
            <pc:docMk/>
            <pc:sldMasterMk cId="3965194350" sldId="2147483685"/>
            <pc:sldLayoutMk cId="2397184156" sldId="2147483679"/>
          </pc:sldLayoutMkLst>
        </pc:sldLayoutChg>
        <pc:sldLayoutChg chg="add del">
          <pc:chgData name="Yesudas Solomon" userId="b2fc119f32a226c7" providerId="Windows Live" clId="Web-{4B6B1741-F0C3-40A3-A046-5C5AB736B6C9}" dt="2021-07-25T04:04:41.334" v="40"/>
          <pc:sldLayoutMkLst>
            <pc:docMk/>
            <pc:sldMasterMk cId="3965194350" sldId="2147483685"/>
            <pc:sldLayoutMk cId="1536125046" sldId="2147483680"/>
          </pc:sldLayoutMkLst>
        </pc:sldLayoutChg>
        <pc:sldLayoutChg chg="add del">
          <pc:chgData name="Yesudas Solomon" userId="b2fc119f32a226c7" providerId="Windows Live" clId="Web-{4B6B1741-F0C3-40A3-A046-5C5AB736B6C9}" dt="2021-07-25T04:04:41.334" v="40"/>
          <pc:sldLayoutMkLst>
            <pc:docMk/>
            <pc:sldMasterMk cId="3965194350" sldId="2147483685"/>
            <pc:sldLayoutMk cId="4156833646" sldId="2147483681"/>
          </pc:sldLayoutMkLst>
        </pc:sldLayoutChg>
        <pc:sldLayoutChg chg="add del">
          <pc:chgData name="Yesudas Solomon" userId="b2fc119f32a226c7" providerId="Windows Live" clId="Web-{4B6B1741-F0C3-40A3-A046-5C5AB736B6C9}" dt="2021-07-25T04:04:41.334" v="40"/>
          <pc:sldLayoutMkLst>
            <pc:docMk/>
            <pc:sldMasterMk cId="3965194350" sldId="2147483685"/>
            <pc:sldLayoutMk cId="3913413532" sldId="2147483682"/>
          </pc:sldLayoutMkLst>
        </pc:sldLayoutChg>
        <pc:sldLayoutChg chg="add del">
          <pc:chgData name="Yesudas Solomon" userId="b2fc119f32a226c7" providerId="Windows Live" clId="Web-{4B6B1741-F0C3-40A3-A046-5C5AB736B6C9}" dt="2021-07-25T04:04:41.334" v="40"/>
          <pc:sldLayoutMkLst>
            <pc:docMk/>
            <pc:sldMasterMk cId="3965194350" sldId="2147483685"/>
            <pc:sldLayoutMk cId="2819351907" sldId="2147483683"/>
          </pc:sldLayoutMkLst>
        </pc:sldLayoutChg>
        <pc:sldLayoutChg chg="add del">
          <pc:chgData name="Yesudas Solomon" userId="b2fc119f32a226c7" providerId="Windows Live" clId="Web-{4B6B1741-F0C3-40A3-A046-5C5AB736B6C9}" dt="2021-07-25T04:04:41.334" v="40"/>
          <pc:sldLayoutMkLst>
            <pc:docMk/>
            <pc:sldMasterMk cId="3965194350" sldId="2147483685"/>
            <pc:sldLayoutMk cId="2918290629" sldId="2147483684"/>
          </pc:sldLayoutMkLst>
        </pc:sldLayoutChg>
      </pc:sldMasterChg>
      <pc:sldMasterChg chg="add del addSldLayout delSldLayout">
        <pc:chgData name="Yesudas Solomon" userId="b2fc119f32a226c7" providerId="Windows Live" clId="Web-{4B6B1741-F0C3-40A3-A046-5C5AB736B6C9}" dt="2021-07-25T04:04:42.615" v="42"/>
        <pc:sldMasterMkLst>
          <pc:docMk/>
          <pc:sldMasterMk cId="169517218" sldId="2147483698"/>
        </pc:sldMasterMkLst>
        <pc:sldLayoutChg chg="add del">
          <pc:chgData name="Yesudas Solomon" userId="b2fc119f32a226c7" providerId="Windows Live" clId="Web-{4B6B1741-F0C3-40A3-A046-5C5AB736B6C9}" dt="2021-07-25T04:04:42.615" v="42"/>
          <pc:sldLayoutMkLst>
            <pc:docMk/>
            <pc:sldMasterMk cId="169517218" sldId="2147483698"/>
            <pc:sldLayoutMk cId="1234580550" sldId="2147483687"/>
          </pc:sldLayoutMkLst>
        </pc:sldLayoutChg>
        <pc:sldLayoutChg chg="add del">
          <pc:chgData name="Yesudas Solomon" userId="b2fc119f32a226c7" providerId="Windows Live" clId="Web-{4B6B1741-F0C3-40A3-A046-5C5AB736B6C9}" dt="2021-07-25T04:04:42.615" v="42"/>
          <pc:sldLayoutMkLst>
            <pc:docMk/>
            <pc:sldMasterMk cId="169517218" sldId="2147483698"/>
            <pc:sldLayoutMk cId="2315043777" sldId="2147483688"/>
          </pc:sldLayoutMkLst>
        </pc:sldLayoutChg>
        <pc:sldLayoutChg chg="add del">
          <pc:chgData name="Yesudas Solomon" userId="b2fc119f32a226c7" providerId="Windows Live" clId="Web-{4B6B1741-F0C3-40A3-A046-5C5AB736B6C9}" dt="2021-07-25T04:04:42.615" v="42"/>
          <pc:sldLayoutMkLst>
            <pc:docMk/>
            <pc:sldMasterMk cId="169517218" sldId="2147483698"/>
            <pc:sldLayoutMk cId="23351588" sldId="2147483689"/>
          </pc:sldLayoutMkLst>
        </pc:sldLayoutChg>
        <pc:sldLayoutChg chg="add del">
          <pc:chgData name="Yesudas Solomon" userId="b2fc119f32a226c7" providerId="Windows Live" clId="Web-{4B6B1741-F0C3-40A3-A046-5C5AB736B6C9}" dt="2021-07-25T04:04:42.615" v="42"/>
          <pc:sldLayoutMkLst>
            <pc:docMk/>
            <pc:sldMasterMk cId="169517218" sldId="2147483698"/>
            <pc:sldLayoutMk cId="2107742571" sldId="2147483690"/>
          </pc:sldLayoutMkLst>
        </pc:sldLayoutChg>
        <pc:sldLayoutChg chg="add del">
          <pc:chgData name="Yesudas Solomon" userId="b2fc119f32a226c7" providerId="Windows Live" clId="Web-{4B6B1741-F0C3-40A3-A046-5C5AB736B6C9}" dt="2021-07-25T04:04:42.615" v="42"/>
          <pc:sldLayoutMkLst>
            <pc:docMk/>
            <pc:sldMasterMk cId="169517218" sldId="2147483698"/>
            <pc:sldLayoutMk cId="1067514357" sldId="2147483691"/>
          </pc:sldLayoutMkLst>
        </pc:sldLayoutChg>
        <pc:sldLayoutChg chg="add del">
          <pc:chgData name="Yesudas Solomon" userId="b2fc119f32a226c7" providerId="Windows Live" clId="Web-{4B6B1741-F0C3-40A3-A046-5C5AB736B6C9}" dt="2021-07-25T04:04:42.615" v="42"/>
          <pc:sldLayoutMkLst>
            <pc:docMk/>
            <pc:sldMasterMk cId="169517218" sldId="2147483698"/>
            <pc:sldLayoutMk cId="1291502871" sldId="2147483692"/>
          </pc:sldLayoutMkLst>
        </pc:sldLayoutChg>
        <pc:sldLayoutChg chg="add del">
          <pc:chgData name="Yesudas Solomon" userId="b2fc119f32a226c7" providerId="Windows Live" clId="Web-{4B6B1741-F0C3-40A3-A046-5C5AB736B6C9}" dt="2021-07-25T04:04:42.615" v="42"/>
          <pc:sldLayoutMkLst>
            <pc:docMk/>
            <pc:sldMasterMk cId="169517218" sldId="2147483698"/>
            <pc:sldLayoutMk cId="4186679191" sldId="2147483693"/>
          </pc:sldLayoutMkLst>
        </pc:sldLayoutChg>
        <pc:sldLayoutChg chg="add del">
          <pc:chgData name="Yesudas Solomon" userId="b2fc119f32a226c7" providerId="Windows Live" clId="Web-{4B6B1741-F0C3-40A3-A046-5C5AB736B6C9}" dt="2021-07-25T04:04:42.615" v="42"/>
          <pc:sldLayoutMkLst>
            <pc:docMk/>
            <pc:sldMasterMk cId="169517218" sldId="2147483698"/>
            <pc:sldLayoutMk cId="16178053" sldId="2147483694"/>
          </pc:sldLayoutMkLst>
        </pc:sldLayoutChg>
        <pc:sldLayoutChg chg="add del">
          <pc:chgData name="Yesudas Solomon" userId="b2fc119f32a226c7" providerId="Windows Live" clId="Web-{4B6B1741-F0C3-40A3-A046-5C5AB736B6C9}" dt="2021-07-25T04:04:42.615" v="42"/>
          <pc:sldLayoutMkLst>
            <pc:docMk/>
            <pc:sldMasterMk cId="169517218" sldId="2147483698"/>
            <pc:sldLayoutMk cId="1653005562" sldId="2147483695"/>
          </pc:sldLayoutMkLst>
        </pc:sldLayoutChg>
        <pc:sldLayoutChg chg="add del">
          <pc:chgData name="Yesudas Solomon" userId="b2fc119f32a226c7" providerId="Windows Live" clId="Web-{4B6B1741-F0C3-40A3-A046-5C5AB736B6C9}" dt="2021-07-25T04:04:42.615" v="42"/>
          <pc:sldLayoutMkLst>
            <pc:docMk/>
            <pc:sldMasterMk cId="169517218" sldId="2147483698"/>
            <pc:sldLayoutMk cId="461912543" sldId="2147483696"/>
          </pc:sldLayoutMkLst>
        </pc:sldLayoutChg>
        <pc:sldLayoutChg chg="add del">
          <pc:chgData name="Yesudas Solomon" userId="b2fc119f32a226c7" providerId="Windows Live" clId="Web-{4B6B1741-F0C3-40A3-A046-5C5AB736B6C9}" dt="2021-07-25T04:04:42.615" v="42"/>
          <pc:sldLayoutMkLst>
            <pc:docMk/>
            <pc:sldMasterMk cId="169517218" sldId="2147483698"/>
            <pc:sldLayoutMk cId="836946896" sldId="2147483697"/>
          </pc:sldLayoutMkLst>
        </pc:sldLayoutChg>
      </pc:sldMasterChg>
      <pc:sldMasterChg chg="add del addSldLayout delSldLayout">
        <pc:chgData name="Yesudas Solomon" userId="b2fc119f32a226c7" providerId="Windows Live" clId="Web-{4B6B1741-F0C3-40A3-A046-5C5AB736B6C9}" dt="2021-07-25T04:04:50.772" v="44"/>
        <pc:sldMasterMkLst>
          <pc:docMk/>
          <pc:sldMasterMk cId="2086872381" sldId="2147483711"/>
        </pc:sldMasterMkLst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086872381" sldId="2147483711"/>
            <pc:sldLayoutMk cId="2688564753" sldId="2147483700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086872381" sldId="2147483711"/>
            <pc:sldLayoutMk cId="2441864407" sldId="2147483701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086872381" sldId="2147483711"/>
            <pc:sldLayoutMk cId="1970445360" sldId="2147483702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086872381" sldId="2147483711"/>
            <pc:sldLayoutMk cId="4117326333" sldId="2147483703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086872381" sldId="2147483711"/>
            <pc:sldLayoutMk cId="3084736439" sldId="2147483704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086872381" sldId="2147483711"/>
            <pc:sldLayoutMk cId="2457451806" sldId="2147483705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086872381" sldId="2147483711"/>
            <pc:sldLayoutMk cId="2867231227" sldId="2147483706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086872381" sldId="2147483711"/>
            <pc:sldLayoutMk cId="2930881361" sldId="2147483707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086872381" sldId="2147483711"/>
            <pc:sldLayoutMk cId="124868875" sldId="2147483708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086872381" sldId="2147483711"/>
            <pc:sldLayoutMk cId="1106437545" sldId="2147483709"/>
          </pc:sldLayoutMkLst>
        </pc:sldLayoutChg>
        <pc:sldLayoutChg chg="add del">
          <pc:chgData name="Yesudas Solomon" userId="b2fc119f32a226c7" providerId="Windows Live" clId="Web-{4B6B1741-F0C3-40A3-A046-5C5AB736B6C9}" dt="2021-07-25T04:04:50.772" v="44"/>
          <pc:sldLayoutMkLst>
            <pc:docMk/>
            <pc:sldMasterMk cId="2086872381" sldId="2147483711"/>
            <pc:sldLayoutMk cId="2004230368" sldId="2147483710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74FD3F-7B39-4A01-9A08-B71ACF8F271A}" type="doc">
      <dgm:prSet loTypeId="urn:microsoft.com/office/officeart/2008/layout/LinedList" loCatId="list" qsTypeId="urn:microsoft.com/office/officeart/2005/8/quickstyle/simple5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AD402EB-1AF1-488C-A1D3-5429511BC0C0}">
      <dgm:prSet custT="1"/>
      <dgm:spPr/>
      <dgm:t>
        <a:bodyPr/>
        <a:lstStyle/>
        <a:p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பரமண்டலங்களிலிருக்கிற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பிதாவே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, </a:t>
          </a:r>
        </a:p>
      </dgm:t>
    </dgm:pt>
    <dgm:pt modelId="{26DCFE02-816B-4BBB-80D2-16A1D9E8F992}" type="parTrans" cxnId="{B6E0C36C-49F0-454D-B04E-8CFA16F13939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BA69BAB8-ABE3-4696-89A5-8446AD4C5CFF}" type="sibTrans" cxnId="{B6E0C36C-49F0-454D-B04E-8CFA16F13939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AC1A984A-9255-4B08-A1A5-40E46BB06BEA}">
      <dgm:prSet custT="1"/>
      <dgm:spPr/>
      <dgm:t>
        <a:bodyPr/>
        <a:lstStyle/>
        <a:p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உம்முடைய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நாமம்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பரிசுத்தப்படுவதாக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.</a:t>
          </a:r>
        </a:p>
      </dgm:t>
    </dgm:pt>
    <dgm:pt modelId="{386F3AEF-920F-405A-8951-B56E9F9D2061}" type="parTrans" cxnId="{6C7F4624-1B15-4A85-968E-638BC9F88A9E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560C609D-C634-4C24-A38D-7FA7375C7116}" type="sibTrans" cxnId="{6C7F4624-1B15-4A85-968E-638BC9F88A9E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5E811549-AE0F-4707-8C50-FA9400619A7A}">
      <dgm:prSet custT="1"/>
      <dgm:spPr/>
      <dgm:t>
        <a:bodyPr/>
        <a:lstStyle/>
        <a:p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உம்முடைய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ராஜ்யம்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வருவதாக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;</a:t>
          </a:r>
        </a:p>
      </dgm:t>
    </dgm:pt>
    <dgm:pt modelId="{5EDC8D80-0DA3-4943-A98C-531EC683E6EF}" type="parTrans" cxnId="{10741B39-E882-4700-AC53-3DDD596DCC24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345F04D7-33F4-401C-853D-FCC0E08EF019}" type="sibTrans" cxnId="{10741B39-E882-4700-AC53-3DDD596DCC24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3A4CEDA6-7434-473B-8AB1-4762030D7863}">
      <dgm:prSet custT="1"/>
      <dgm:spPr/>
      <dgm:t>
        <a:bodyPr/>
        <a:lstStyle/>
        <a:p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உம்முடைய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சித்தம்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பரமண்டலத்திலே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செய்யப்படுகிறதுபோலப்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பூமியிலேயும்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செய்யப்படுவதாக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.</a:t>
          </a:r>
        </a:p>
      </dgm:t>
    </dgm:pt>
    <dgm:pt modelId="{89769F05-337F-4566-B3C7-C8E30EA9167A}" type="parTrans" cxnId="{E058AE80-1CDE-4C18-BC3E-3FFED8193F38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58A8897D-8EF3-4681-8393-49DD192FD8DD}" type="sibTrans" cxnId="{E058AE80-1CDE-4C18-BC3E-3FFED8193F38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D60080C8-5D02-4040-A1DA-B960D887EC4C}">
      <dgm:prSet custT="1"/>
      <dgm:spPr/>
      <dgm:t>
        <a:bodyPr/>
        <a:lstStyle/>
        <a:p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எங்களுக்கு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வேண்டிய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ஆகாரத்தை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இன்று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எங்களுக்குத்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தாரும்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.</a:t>
          </a:r>
        </a:p>
      </dgm:t>
    </dgm:pt>
    <dgm:pt modelId="{01957A52-A0EC-4CB7-81B3-FE47A36AFC43}" type="parTrans" cxnId="{9CEACC5A-4D12-4462-8B3B-B0ABCC7B6F86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64CE4021-D5E9-4001-AB47-B6A86B959028}" type="sibTrans" cxnId="{9CEACC5A-4D12-4462-8B3B-B0ABCC7B6F86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9F465AC8-03B2-4D42-A3ED-43863A6D279B}">
      <dgm:prSet custT="1"/>
      <dgm:spPr/>
      <dgm:t>
        <a:bodyPr/>
        <a:lstStyle/>
        <a:p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கடனாளிகளுக்கு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நாங்கள்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மன்னிக்கிறதுபோல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கடன்களை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எங்களுக்கு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மன்னியும்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.</a:t>
          </a:r>
        </a:p>
      </dgm:t>
    </dgm:pt>
    <dgm:pt modelId="{9B479E4F-A522-400A-B584-A312BFF92CEC}" type="parTrans" cxnId="{AEB88213-E075-4464-B500-DA642F64CD88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C5975984-8B6C-4C11-986B-154D131C5ACB}" type="sibTrans" cxnId="{AEB88213-E075-4464-B500-DA642F64CD88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9258DA7F-A0A3-4FD1-81C9-7ABD589C1703}">
      <dgm:prSet custT="1"/>
      <dgm:spPr/>
      <dgm:t>
        <a:bodyPr/>
        <a:lstStyle/>
        <a:p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எங்களைச்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சோதனைக்குட்படப்பண்ணாமல்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,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தீமையினின்று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எங்களை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இரட்சித்துக்கொள்ளும்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, </a:t>
          </a:r>
        </a:p>
      </dgm:t>
    </dgm:pt>
    <dgm:pt modelId="{BDFD983E-0FCE-4799-B959-F658A090D75D}" type="parTrans" cxnId="{A53D4FFF-D6AE-4C30-AF72-8E5BC22EF942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AA19DF76-02EB-49ED-B9E2-B9B820178222}" type="sibTrans" cxnId="{A53D4FFF-D6AE-4C30-AF72-8E5BC22EF942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65E7DD3C-3431-4CEC-9406-2D2857DD4098}">
      <dgm:prSet custT="1"/>
      <dgm:spPr/>
      <dgm:t>
        <a:bodyPr/>
        <a:lstStyle/>
        <a:p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ராஜ்யமும்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,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வல்லமையும்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,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மகிமையும்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என்றென்றைக்கும்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உம்முடையவைகளே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, 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ஆமென்</a:t>
          </a:r>
        </a:p>
      </dgm:t>
    </dgm:pt>
    <dgm:pt modelId="{2F308E1C-F35E-4DF4-9D14-B22949480C77}" type="parTrans" cxnId="{1CBAEBEC-27C3-49AE-B6B9-FA519450D788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2745E8CB-D499-45CD-89A1-4D43D7010FE8}" type="sibTrans" cxnId="{1CBAEBEC-27C3-49AE-B6B9-FA519450D788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0C32BB39-0D6F-426F-979D-3945985CF68A}" type="pres">
      <dgm:prSet presAssocID="{A374FD3F-7B39-4A01-9A08-B71ACF8F271A}" presName="vert0" presStyleCnt="0">
        <dgm:presLayoutVars>
          <dgm:dir/>
          <dgm:animOne val="branch"/>
          <dgm:animLvl val="lvl"/>
        </dgm:presLayoutVars>
      </dgm:prSet>
      <dgm:spPr/>
    </dgm:pt>
    <dgm:pt modelId="{5DB81B24-3E9F-4F53-94E4-B7CA66610D34}" type="pres">
      <dgm:prSet presAssocID="{AAD402EB-1AF1-488C-A1D3-5429511BC0C0}" presName="thickLine" presStyleLbl="alignNode1" presStyleIdx="0" presStyleCnt="8"/>
      <dgm:spPr/>
    </dgm:pt>
    <dgm:pt modelId="{348DC274-CC7C-4178-ABD0-4AA00EC89E2B}" type="pres">
      <dgm:prSet presAssocID="{AAD402EB-1AF1-488C-A1D3-5429511BC0C0}" presName="horz1" presStyleCnt="0"/>
      <dgm:spPr/>
    </dgm:pt>
    <dgm:pt modelId="{6E03722B-F85F-4076-8FEF-E03FC1020F05}" type="pres">
      <dgm:prSet presAssocID="{AAD402EB-1AF1-488C-A1D3-5429511BC0C0}" presName="tx1" presStyleLbl="revTx" presStyleIdx="0" presStyleCnt="8"/>
      <dgm:spPr/>
    </dgm:pt>
    <dgm:pt modelId="{993E522C-59C7-47CE-910C-22CEF38AA93A}" type="pres">
      <dgm:prSet presAssocID="{AAD402EB-1AF1-488C-A1D3-5429511BC0C0}" presName="vert1" presStyleCnt="0"/>
      <dgm:spPr/>
    </dgm:pt>
    <dgm:pt modelId="{9440A459-7638-45B2-B570-8E30D7004B3C}" type="pres">
      <dgm:prSet presAssocID="{AC1A984A-9255-4B08-A1A5-40E46BB06BEA}" presName="thickLine" presStyleLbl="alignNode1" presStyleIdx="1" presStyleCnt="8"/>
      <dgm:spPr/>
    </dgm:pt>
    <dgm:pt modelId="{DE88C92D-C82C-4907-9D53-81D57E029581}" type="pres">
      <dgm:prSet presAssocID="{AC1A984A-9255-4B08-A1A5-40E46BB06BEA}" presName="horz1" presStyleCnt="0"/>
      <dgm:spPr/>
    </dgm:pt>
    <dgm:pt modelId="{629A7300-4AAC-4319-8031-7D275E073660}" type="pres">
      <dgm:prSet presAssocID="{AC1A984A-9255-4B08-A1A5-40E46BB06BEA}" presName="tx1" presStyleLbl="revTx" presStyleIdx="1" presStyleCnt="8"/>
      <dgm:spPr/>
    </dgm:pt>
    <dgm:pt modelId="{2BCCC95F-37ED-4A3F-A115-B92C1D54132F}" type="pres">
      <dgm:prSet presAssocID="{AC1A984A-9255-4B08-A1A5-40E46BB06BEA}" presName="vert1" presStyleCnt="0"/>
      <dgm:spPr/>
    </dgm:pt>
    <dgm:pt modelId="{B5114C7F-41D7-4B68-B55F-4E8B90F59492}" type="pres">
      <dgm:prSet presAssocID="{5E811549-AE0F-4707-8C50-FA9400619A7A}" presName="thickLine" presStyleLbl="alignNode1" presStyleIdx="2" presStyleCnt="8"/>
      <dgm:spPr/>
    </dgm:pt>
    <dgm:pt modelId="{EE8AEA3F-59A8-4251-9AE7-2A995CB8154A}" type="pres">
      <dgm:prSet presAssocID="{5E811549-AE0F-4707-8C50-FA9400619A7A}" presName="horz1" presStyleCnt="0"/>
      <dgm:spPr/>
    </dgm:pt>
    <dgm:pt modelId="{12C2B1A5-DE65-472F-8A41-38AEFAEBD28C}" type="pres">
      <dgm:prSet presAssocID="{5E811549-AE0F-4707-8C50-FA9400619A7A}" presName="tx1" presStyleLbl="revTx" presStyleIdx="2" presStyleCnt="8"/>
      <dgm:spPr/>
    </dgm:pt>
    <dgm:pt modelId="{8084E6FD-92F1-40E8-8A07-BDD6771BD069}" type="pres">
      <dgm:prSet presAssocID="{5E811549-AE0F-4707-8C50-FA9400619A7A}" presName="vert1" presStyleCnt="0"/>
      <dgm:spPr/>
    </dgm:pt>
    <dgm:pt modelId="{2DA7EFEE-23EB-4AC5-AD58-1CDC9CFE60EC}" type="pres">
      <dgm:prSet presAssocID="{3A4CEDA6-7434-473B-8AB1-4762030D7863}" presName="thickLine" presStyleLbl="alignNode1" presStyleIdx="3" presStyleCnt="8"/>
      <dgm:spPr/>
    </dgm:pt>
    <dgm:pt modelId="{33C86023-5F65-480F-AADC-8A9A01123694}" type="pres">
      <dgm:prSet presAssocID="{3A4CEDA6-7434-473B-8AB1-4762030D7863}" presName="horz1" presStyleCnt="0"/>
      <dgm:spPr/>
    </dgm:pt>
    <dgm:pt modelId="{5D6C79BF-E1D8-416B-8472-B59BD24C44B3}" type="pres">
      <dgm:prSet presAssocID="{3A4CEDA6-7434-473B-8AB1-4762030D7863}" presName="tx1" presStyleLbl="revTx" presStyleIdx="3" presStyleCnt="8"/>
      <dgm:spPr/>
    </dgm:pt>
    <dgm:pt modelId="{5F261AF5-7F5F-48D4-AD81-63C9FC9D3AEF}" type="pres">
      <dgm:prSet presAssocID="{3A4CEDA6-7434-473B-8AB1-4762030D7863}" presName="vert1" presStyleCnt="0"/>
      <dgm:spPr/>
    </dgm:pt>
    <dgm:pt modelId="{49698EF5-7872-40C4-9F2F-83DC569CBD83}" type="pres">
      <dgm:prSet presAssocID="{D60080C8-5D02-4040-A1DA-B960D887EC4C}" presName="thickLine" presStyleLbl="alignNode1" presStyleIdx="4" presStyleCnt="8"/>
      <dgm:spPr/>
    </dgm:pt>
    <dgm:pt modelId="{89C0EBB4-C354-4451-8219-CAB4F8301060}" type="pres">
      <dgm:prSet presAssocID="{D60080C8-5D02-4040-A1DA-B960D887EC4C}" presName="horz1" presStyleCnt="0"/>
      <dgm:spPr/>
    </dgm:pt>
    <dgm:pt modelId="{FD137D2A-4A48-4122-91D3-980824A4E18F}" type="pres">
      <dgm:prSet presAssocID="{D60080C8-5D02-4040-A1DA-B960D887EC4C}" presName="tx1" presStyleLbl="revTx" presStyleIdx="4" presStyleCnt="8"/>
      <dgm:spPr/>
    </dgm:pt>
    <dgm:pt modelId="{EEEE0B04-54B8-4813-8936-41504073D94D}" type="pres">
      <dgm:prSet presAssocID="{D60080C8-5D02-4040-A1DA-B960D887EC4C}" presName="vert1" presStyleCnt="0"/>
      <dgm:spPr/>
    </dgm:pt>
    <dgm:pt modelId="{B40C3C82-08ED-4602-8986-3CB2607B9F11}" type="pres">
      <dgm:prSet presAssocID="{9F465AC8-03B2-4D42-A3ED-43863A6D279B}" presName="thickLine" presStyleLbl="alignNode1" presStyleIdx="5" presStyleCnt="8"/>
      <dgm:spPr/>
    </dgm:pt>
    <dgm:pt modelId="{27E3A158-2E7D-442D-8D32-B3095475C2AE}" type="pres">
      <dgm:prSet presAssocID="{9F465AC8-03B2-4D42-A3ED-43863A6D279B}" presName="horz1" presStyleCnt="0"/>
      <dgm:spPr/>
    </dgm:pt>
    <dgm:pt modelId="{288E8BD7-574B-4F46-9A31-66498D1454C0}" type="pres">
      <dgm:prSet presAssocID="{9F465AC8-03B2-4D42-A3ED-43863A6D279B}" presName="tx1" presStyleLbl="revTx" presStyleIdx="5" presStyleCnt="8"/>
      <dgm:spPr/>
    </dgm:pt>
    <dgm:pt modelId="{2E5ADB5E-AD15-415A-9719-A34278413527}" type="pres">
      <dgm:prSet presAssocID="{9F465AC8-03B2-4D42-A3ED-43863A6D279B}" presName="vert1" presStyleCnt="0"/>
      <dgm:spPr/>
    </dgm:pt>
    <dgm:pt modelId="{5E1F40F5-2A30-4F8C-B7D8-98FEF7BDD432}" type="pres">
      <dgm:prSet presAssocID="{9258DA7F-A0A3-4FD1-81C9-7ABD589C1703}" presName="thickLine" presStyleLbl="alignNode1" presStyleIdx="6" presStyleCnt="8"/>
      <dgm:spPr/>
    </dgm:pt>
    <dgm:pt modelId="{8DFDA5DE-EF70-49E6-B8EA-5946748928E6}" type="pres">
      <dgm:prSet presAssocID="{9258DA7F-A0A3-4FD1-81C9-7ABD589C1703}" presName="horz1" presStyleCnt="0"/>
      <dgm:spPr/>
    </dgm:pt>
    <dgm:pt modelId="{A7E9C429-45A2-4313-AF8C-9BA750838C14}" type="pres">
      <dgm:prSet presAssocID="{9258DA7F-A0A3-4FD1-81C9-7ABD589C1703}" presName="tx1" presStyleLbl="revTx" presStyleIdx="6" presStyleCnt="8"/>
      <dgm:spPr/>
    </dgm:pt>
    <dgm:pt modelId="{828C350E-6736-4BC0-A9B3-5163413FCA5F}" type="pres">
      <dgm:prSet presAssocID="{9258DA7F-A0A3-4FD1-81C9-7ABD589C1703}" presName="vert1" presStyleCnt="0"/>
      <dgm:spPr/>
    </dgm:pt>
    <dgm:pt modelId="{C081BBB8-1DB6-40B1-8A1E-74FB1340417D}" type="pres">
      <dgm:prSet presAssocID="{65E7DD3C-3431-4CEC-9406-2D2857DD4098}" presName="thickLine" presStyleLbl="alignNode1" presStyleIdx="7" presStyleCnt="8"/>
      <dgm:spPr/>
    </dgm:pt>
    <dgm:pt modelId="{C92A0B5F-89CB-48DA-ABBF-051F6EC3662A}" type="pres">
      <dgm:prSet presAssocID="{65E7DD3C-3431-4CEC-9406-2D2857DD4098}" presName="horz1" presStyleCnt="0"/>
      <dgm:spPr/>
    </dgm:pt>
    <dgm:pt modelId="{96C3B046-299B-4E24-933E-5FBA2F010597}" type="pres">
      <dgm:prSet presAssocID="{65E7DD3C-3431-4CEC-9406-2D2857DD4098}" presName="tx1" presStyleLbl="revTx" presStyleIdx="7" presStyleCnt="8"/>
      <dgm:spPr/>
    </dgm:pt>
    <dgm:pt modelId="{45D2DED1-DBEF-4F16-A74E-92B29D3B9089}" type="pres">
      <dgm:prSet presAssocID="{65E7DD3C-3431-4CEC-9406-2D2857DD4098}" presName="vert1" presStyleCnt="0"/>
      <dgm:spPr/>
    </dgm:pt>
  </dgm:ptLst>
  <dgm:cxnLst>
    <dgm:cxn modelId="{AEB88213-E075-4464-B500-DA642F64CD88}" srcId="{A374FD3F-7B39-4A01-9A08-B71ACF8F271A}" destId="{9F465AC8-03B2-4D42-A3ED-43863A6D279B}" srcOrd="5" destOrd="0" parTransId="{9B479E4F-A522-400A-B584-A312BFF92CEC}" sibTransId="{C5975984-8B6C-4C11-986B-154D131C5ACB}"/>
    <dgm:cxn modelId="{6C7F4624-1B15-4A85-968E-638BC9F88A9E}" srcId="{A374FD3F-7B39-4A01-9A08-B71ACF8F271A}" destId="{AC1A984A-9255-4B08-A1A5-40E46BB06BEA}" srcOrd="1" destOrd="0" parTransId="{386F3AEF-920F-405A-8951-B56E9F9D2061}" sibTransId="{560C609D-C634-4C24-A38D-7FA7375C7116}"/>
    <dgm:cxn modelId="{10741B39-E882-4700-AC53-3DDD596DCC24}" srcId="{A374FD3F-7B39-4A01-9A08-B71ACF8F271A}" destId="{5E811549-AE0F-4707-8C50-FA9400619A7A}" srcOrd="2" destOrd="0" parTransId="{5EDC8D80-0DA3-4943-A98C-531EC683E6EF}" sibTransId="{345F04D7-33F4-401C-853D-FCC0E08EF019}"/>
    <dgm:cxn modelId="{2AE4A039-36A7-4A55-9314-25602BC25BC5}" type="presOf" srcId="{AC1A984A-9255-4B08-A1A5-40E46BB06BEA}" destId="{629A7300-4AAC-4319-8031-7D275E073660}" srcOrd="0" destOrd="0" presId="urn:microsoft.com/office/officeart/2008/layout/LinedList"/>
    <dgm:cxn modelId="{8D35C566-7D07-41EB-A9A1-877F1D22FC90}" type="presOf" srcId="{A374FD3F-7B39-4A01-9A08-B71ACF8F271A}" destId="{0C32BB39-0D6F-426F-979D-3945985CF68A}" srcOrd="0" destOrd="0" presId="urn:microsoft.com/office/officeart/2008/layout/LinedList"/>
    <dgm:cxn modelId="{B6E0C36C-49F0-454D-B04E-8CFA16F13939}" srcId="{A374FD3F-7B39-4A01-9A08-B71ACF8F271A}" destId="{AAD402EB-1AF1-488C-A1D3-5429511BC0C0}" srcOrd="0" destOrd="0" parTransId="{26DCFE02-816B-4BBB-80D2-16A1D9E8F992}" sibTransId="{BA69BAB8-ABE3-4696-89A5-8446AD4C5CFF}"/>
    <dgm:cxn modelId="{9CEACC5A-4D12-4462-8B3B-B0ABCC7B6F86}" srcId="{A374FD3F-7B39-4A01-9A08-B71ACF8F271A}" destId="{D60080C8-5D02-4040-A1DA-B960D887EC4C}" srcOrd="4" destOrd="0" parTransId="{01957A52-A0EC-4CB7-81B3-FE47A36AFC43}" sibTransId="{64CE4021-D5E9-4001-AB47-B6A86B959028}"/>
    <dgm:cxn modelId="{E058AE80-1CDE-4C18-BC3E-3FFED8193F38}" srcId="{A374FD3F-7B39-4A01-9A08-B71ACF8F271A}" destId="{3A4CEDA6-7434-473B-8AB1-4762030D7863}" srcOrd="3" destOrd="0" parTransId="{89769F05-337F-4566-B3C7-C8E30EA9167A}" sibTransId="{58A8897D-8EF3-4681-8393-49DD192FD8DD}"/>
    <dgm:cxn modelId="{96B06BA0-E969-4D80-BD28-7A30C1E67935}" type="presOf" srcId="{65E7DD3C-3431-4CEC-9406-2D2857DD4098}" destId="{96C3B046-299B-4E24-933E-5FBA2F010597}" srcOrd="0" destOrd="0" presId="urn:microsoft.com/office/officeart/2008/layout/LinedList"/>
    <dgm:cxn modelId="{BA68E2AA-D9B2-42C8-A139-ECD16A9421D3}" type="presOf" srcId="{9258DA7F-A0A3-4FD1-81C9-7ABD589C1703}" destId="{A7E9C429-45A2-4313-AF8C-9BA750838C14}" srcOrd="0" destOrd="0" presId="urn:microsoft.com/office/officeart/2008/layout/LinedList"/>
    <dgm:cxn modelId="{534A3ABA-DAEA-4F84-A255-0D45C8C21893}" type="presOf" srcId="{AAD402EB-1AF1-488C-A1D3-5429511BC0C0}" destId="{6E03722B-F85F-4076-8FEF-E03FC1020F05}" srcOrd="0" destOrd="0" presId="urn:microsoft.com/office/officeart/2008/layout/LinedList"/>
    <dgm:cxn modelId="{1B23D5BE-912B-4AD2-BB25-89CEFE5F1A12}" type="presOf" srcId="{9F465AC8-03B2-4D42-A3ED-43863A6D279B}" destId="{288E8BD7-574B-4F46-9A31-66498D1454C0}" srcOrd="0" destOrd="0" presId="urn:microsoft.com/office/officeart/2008/layout/LinedList"/>
    <dgm:cxn modelId="{1CBAEBEC-27C3-49AE-B6B9-FA519450D788}" srcId="{A374FD3F-7B39-4A01-9A08-B71ACF8F271A}" destId="{65E7DD3C-3431-4CEC-9406-2D2857DD4098}" srcOrd="7" destOrd="0" parTransId="{2F308E1C-F35E-4DF4-9D14-B22949480C77}" sibTransId="{2745E8CB-D499-45CD-89A1-4D43D7010FE8}"/>
    <dgm:cxn modelId="{55ACB5ED-9049-4837-B663-04210E054DBC}" type="presOf" srcId="{D60080C8-5D02-4040-A1DA-B960D887EC4C}" destId="{FD137D2A-4A48-4122-91D3-980824A4E18F}" srcOrd="0" destOrd="0" presId="urn:microsoft.com/office/officeart/2008/layout/LinedList"/>
    <dgm:cxn modelId="{DB93B1F9-477D-4230-AE87-47C7CFA85549}" type="presOf" srcId="{5E811549-AE0F-4707-8C50-FA9400619A7A}" destId="{12C2B1A5-DE65-472F-8A41-38AEFAEBD28C}" srcOrd="0" destOrd="0" presId="urn:microsoft.com/office/officeart/2008/layout/LinedList"/>
    <dgm:cxn modelId="{904E1CFF-7CA0-45E8-B207-26AB0C5762FF}" type="presOf" srcId="{3A4CEDA6-7434-473B-8AB1-4762030D7863}" destId="{5D6C79BF-E1D8-416B-8472-B59BD24C44B3}" srcOrd="0" destOrd="0" presId="urn:microsoft.com/office/officeart/2008/layout/LinedList"/>
    <dgm:cxn modelId="{A53D4FFF-D6AE-4C30-AF72-8E5BC22EF942}" srcId="{A374FD3F-7B39-4A01-9A08-B71ACF8F271A}" destId="{9258DA7F-A0A3-4FD1-81C9-7ABD589C1703}" srcOrd="6" destOrd="0" parTransId="{BDFD983E-0FCE-4799-B959-F658A090D75D}" sibTransId="{AA19DF76-02EB-49ED-B9E2-B9B820178222}"/>
    <dgm:cxn modelId="{46588472-820D-40ED-8AAA-9E93D3DEB64D}" type="presParOf" srcId="{0C32BB39-0D6F-426F-979D-3945985CF68A}" destId="{5DB81B24-3E9F-4F53-94E4-B7CA66610D34}" srcOrd="0" destOrd="0" presId="urn:microsoft.com/office/officeart/2008/layout/LinedList"/>
    <dgm:cxn modelId="{722A9F11-A9CE-4D97-8422-38DA64D1D1C3}" type="presParOf" srcId="{0C32BB39-0D6F-426F-979D-3945985CF68A}" destId="{348DC274-CC7C-4178-ABD0-4AA00EC89E2B}" srcOrd="1" destOrd="0" presId="urn:microsoft.com/office/officeart/2008/layout/LinedList"/>
    <dgm:cxn modelId="{A945A102-1D33-4CB3-AAA2-05AE5A838432}" type="presParOf" srcId="{348DC274-CC7C-4178-ABD0-4AA00EC89E2B}" destId="{6E03722B-F85F-4076-8FEF-E03FC1020F05}" srcOrd="0" destOrd="0" presId="urn:microsoft.com/office/officeart/2008/layout/LinedList"/>
    <dgm:cxn modelId="{5F66DEEC-F403-4827-9681-E3F58ABFF710}" type="presParOf" srcId="{348DC274-CC7C-4178-ABD0-4AA00EC89E2B}" destId="{993E522C-59C7-47CE-910C-22CEF38AA93A}" srcOrd="1" destOrd="0" presId="urn:microsoft.com/office/officeart/2008/layout/LinedList"/>
    <dgm:cxn modelId="{6BE05737-76F4-41ED-BFEE-FB6F9758B9F9}" type="presParOf" srcId="{0C32BB39-0D6F-426F-979D-3945985CF68A}" destId="{9440A459-7638-45B2-B570-8E30D7004B3C}" srcOrd="2" destOrd="0" presId="urn:microsoft.com/office/officeart/2008/layout/LinedList"/>
    <dgm:cxn modelId="{95D2C1D0-EC05-4DDB-B6B2-33514DB9F686}" type="presParOf" srcId="{0C32BB39-0D6F-426F-979D-3945985CF68A}" destId="{DE88C92D-C82C-4907-9D53-81D57E029581}" srcOrd="3" destOrd="0" presId="urn:microsoft.com/office/officeart/2008/layout/LinedList"/>
    <dgm:cxn modelId="{74A807DB-8F03-4DFB-A4C2-052828CD1553}" type="presParOf" srcId="{DE88C92D-C82C-4907-9D53-81D57E029581}" destId="{629A7300-4AAC-4319-8031-7D275E073660}" srcOrd="0" destOrd="0" presId="urn:microsoft.com/office/officeart/2008/layout/LinedList"/>
    <dgm:cxn modelId="{97098AD8-1BAD-4C9B-A537-2FA892E23387}" type="presParOf" srcId="{DE88C92D-C82C-4907-9D53-81D57E029581}" destId="{2BCCC95F-37ED-4A3F-A115-B92C1D54132F}" srcOrd="1" destOrd="0" presId="urn:microsoft.com/office/officeart/2008/layout/LinedList"/>
    <dgm:cxn modelId="{3830144E-0B34-4065-8000-4CCD8CB4D1E5}" type="presParOf" srcId="{0C32BB39-0D6F-426F-979D-3945985CF68A}" destId="{B5114C7F-41D7-4B68-B55F-4E8B90F59492}" srcOrd="4" destOrd="0" presId="urn:microsoft.com/office/officeart/2008/layout/LinedList"/>
    <dgm:cxn modelId="{65B7A93E-4DFC-47AE-B5CD-39E756B4ED8C}" type="presParOf" srcId="{0C32BB39-0D6F-426F-979D-3945985CF68A}" destId="{EE8AEA3F-59A8-4251-9AE7-2A995CB8154A}" srcOrd="5" destOrd="0" presId="urn:microsoft.com/office/officeart/2008/layout/LinedList"/>
    <dgm:cxn modelId="{A672ADE3-8648-442F-9EF9-BA0F965C4FE5}" type="presParOf" srcId="{EE8AEA3F-59A8-4251-9AE7-2A995CB8154A}" destId="{12C2B1A5-DE65-472F-8A41-38AEFAEBD28C}" srcOrd="0" destOrd="0" presId="urn:microsoft.com/office/officeart/2008/layout/LinedList"/>
    <dgm:cxn modelId="{248597AF-9D33-41F5-BB3B-68655D062929}" type="presParOf" srcId="{EE8AEA3F-59A8-4251-9AE7-2A995CB8154A}" destId="{8084E6FD-92F1-40E8-8A07-BDD6771BD069}" srcOrd="1" destOrd="0" presId="urn:microsoft.com/office/officeart/2008/layout/LinedList"/>
    <dgm:cxn modelId="{FFEEA5D4-0BE3-4377-B541-304419E7485C}" type="presParOf" srcId="{0C32BB39-0D6F-426F-979D-3945985CF68A}" destId="{2DA7EFEE-23EB-4AC5-AD58-1CDC9CFE60EC}" srcOrd="6" destOrd="0" presId="urn:microsoft.com/office/officeart/2008/layout/LinedList"/>
    <dgm:cxn modelId="{CBE1352C-9E0F-488D-A2CB-B615D5FDAAE2}" type="presParOf" srcId="{0C32BB39-0D6F-426F-979D-3945985CF68A}" destId="{33C86023-5F65-480F-AADC-8A9A01123694}" srcOrd="7" destOrd="0" presId="urn:microsoft.com/office/officeart/2008/layout/LinedList"/>
    <dgm:cxn modelId="{1247A8BB-DC01-4630-B084-784D53ED6CFD}" type="presParOf" srcId="{33C86023-5F65-480F-AADC-8A9A01123694}" destId="{5D6C79BF-E1D8-416B-8472-B59BD24C44B3}" srcOrd="0" destOrd="0" presId="urn:microsoft.com/office/officeart/2008/layout/LinedList"/>
    <dgm:cxn modelId="{DB71A222-D8FD-4AB7-B439-1C3158FD4521}" type="presParOf" srcId="{33C86023-5F65-480F-AADC-8A9A01123694}" destId="{5F261AF5-7F5F-48D4-AD81-63C9FC9D3AEF}" srcOrd="1" destOrd="0" presId="urn:microsoft.com/office/officeart/2008/layout/LinedList"/>
    <dgm:cxn modelId="{C71827FF-4F84-4BD1-A169-7620ABBFE42C}" type="presParOf" srcId="{0C32BB39-0D6F-426F-979D-3945985CF68A}" destId="{49698EF5-7872-40C4-9F2F-83DC569CBD83}" srcOrd="8" destOrd="0" presId="urn:microsoft.com/office/officeart/2008/layout/LinedList"/>
    <dgm:cxn modelId="{90B71F17-A0E1-4913-BC0B-76CA027C9085}" type="presParOf" srcId="{0C32BB39-0D6F-426F-979D-3945985CF68A}" destId="{89C0EBB4-C354-4451-8219-CAB4F8301060}" srcOrd="9" destOrd="0" presId="urn:microsoft.com/office/officeart/2008/layout/LinedList"/>
    <dgm:cxn modelId="{F3147744-F95B-4FDD-8734-674266906EEC}" type="presParOf" srcId="{89C0EBB4-C354-4451-8219-CAB4F8301060}" destId="{FD137D2A-4A48-4122-91D3-980824A4E18F}" srcOrd="0" destOrd="0" presId="urn:microsoft.com/office/officeart/2008/layout/LinedList"/>
    <dgm:cxn modelId="{81437500-AA62-424B-B378-990CE297A46C}" type="presParOf" srcId="{89C0EBB4-C354-4451-8219-CAB4F8301060}" destId="{EEEE0B04-54B8-4813-8936-41504073D94D}" srcOrd="1" destOrd="0" presId="urn:microsoft.com/office/officeart/2008/layout/LinedList"/>
    <dgm:cxn modelId="{EB7B5B74-0464-46B8-8C7A-E7260C1D0313}" type="presParOf" srcId="{0C32BB39-0D6F-426F-979D-3945985CF68A}" destId="{B40C3C82-08ED-4602-8986-3CB2607B9F11}" srcOrd="10" destOrd="0" presId="urn:microsoft.com/office/officeart/2008/layout/LinedList"/>
    <dgm:cxn modelId="{56AC2EAC-0A63-4289-8A65-A77A3749DA3B}" type="presParOf" srcId="{0C32BB39-0D6F-426F-979D-3945985CF68A}" destId="{27E3A158-2E7D-442D-8D32-B3095475C2AE}" srcOrd="11" destOrd="0" presId="urn:microsoft.com/office/officeart/2008/layout/LinedList"/>
    <dgm:cxn modelId="{47DAF845-3B64-4298-8975-8D5810BEAD81}" type="presParOf" srcId="{27E3A158-2E7D-442D-8D32-B3095475C2AE}" destId="{288E8BD7-574B-4F46-9A31-66498D1454C0}" srcOrd="0" destOrd="0" presId="urn:microsoft.com/office/officeart/2008/layout/LinedList"/>
    <dgm:cxn modelId="{682EF935-C85E-49FF-9D53-07C0260062FD}" type="presParOf" srcId="{27E3A158-2E7D-442D-8D32-B3095475C2AE}" destId="{2E5ADB5E-AD15-415A-9719-A34278413527}" srcOrd="1" destOrd="0" presId="urn:microsoft.com/office/officeart/2008/layout/LinedList"/>
    <dgm:cxn modelId="{546005C7-6B3A-462B-9EA6-5908C3912B76}" type="presParOf" srcId="{0C32BB39-0D6F-426F-979D-3945985CF68A}" destId="{5E1F40F5-2A30-4F8C-B7D8-98FEF7BDD432}" srcOrd="12" destOrd="0" presId="urn:microsoft.com/office/officeart/2008/layout/LinedList"/>
    <dgm:cxn modelId="{62575706-4DC9-4BE9-80A4-F97EAA96756C}" type="presParOf" srcId="{0C32BB39-0D6F-426F-979D-3945985CF68A}" destId="{8DFDA5DE-EF70-49E6-B8EA-5946748928E6}" srcOrd="13" destOrd="0" presId="urn:microsoft.com/office/officeart/2008/layout/LinedList"/>
    <dgm:cxn modelId="{24B7A7DA-D480-478C-86C2-59E76EC85908}" type="presParOf" srcId="{8DFDA5DE-EF70-49E6-B8EA-5946748928E6}" destId="{A7E9C429-45A2-4313-AF8C-9BA750838C14}" srcOrd="0" destOrd="0" presId="urn:microsoft.com/office/officeart/2008/layout/LinedList"/>
    <dgm:cxn modelId="{CFD9B76B-3BF7-472A-92DB-EBC9EDDA0202}" type="presParOf" srcId="{8DFDA5DE-EF70-49E6-B8EA-5946748928E6}" destId="{828C350E-6736-4BC0-A9B3-5163413FCA5F}" srcOrd="1" destOrd="0" presId="urn:microsoft.com/office/officeart/2008/layout/LinedList"/>
    <dgm:cxn modelId="{49949878-2B8E-4DE0-9235-A8306B795120}" type="presParOf" srcId="{0C32BB39-0D6F-426F-979D-3945985CF68A}" destId="{C081BBB8-1DB6-40B1-8A1E-74FB1340417D}" srcOrd="14" destOrd="0" presId="urn:microsoft.com/office/officeart/2008/layout/LinedList"/>
    <dgm:cxn modelId="{FC6178AD-5365-467C-8938-2A657DD251F5}" type="presParOf" srcId="{0C32BB39-0D6F-426F-979D-3945985CF68A}" destId="{C92A0B5F-89CB-48DA-ABBF-051F6EC3662A}" srcOrd="15" destOrd="0" presId="urn:microsoft.com/office/officeart/2008/layout/LinedList"/>
    <dgm:cxn modelId="{1FF06BD5-7883-4524-87EE-2D625A6929F3}" type="presParOf" srcId="{C92A0B5F-89CB-48DA-ABBF-051F6EC3662A}" destId="{96C3B046-299B-4E24-933E-5FBA2F010597}" srcOrd="0" destOrd="0" presId="urn:microsoft.com/office/officeart/2008/layout/LinedList"/>
    <dgm:cxn modelId="{4254C139-461D-4F01-9A6E-3D46E43E1834}" type="presParOf" srcId="{C92A0B5F-89CB-48DA-ABBF-051F6EC3662A}" destId="{45D2DED1-DBEF-4F16-A74E-92B29D3B908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0D3204-1695-4CAF-9486-A26AFE295A9E}" type="doc">
      <dgm:prSet loTypeId="urn:microsoft.com/office/officeart/2008/layout/LinedList" loCatId="list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146E99D2-E37C-4938-A98B-9E22EC8A2C29}">
      <dgm:prSet custT="1"/>
      <dgm:spPr/>
      <dgm:t>
        <a:bodyPr/>
        <a:lstStyle/>
        <a:p>
          <a:r>
            <a:rPr lang="en-US" sz="36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ஒன்றுமட்டும்</a:t>
          </a:r>
          <a:r>
            <a:rPr lang="en-US" sz="36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36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மாம்சத்திற்குறியது</a:t>
          </a:r>
          <a:endParaRPr lang="en-US" sz="3600" dirty="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6D00520B-6B2F-418C-84DA-122D33FBFA81}" type="parTrans" cxnId="{BDCD1CBC-3E73-443E-B652-F5F2AF6F88D0}">
      <dgm:prSet/>
      <dgm:spPr/>
      <dgm:t>
        <a:bodyPr/>
        <a:lstStyle/>
        <a:p>
          <a:endParaRPr lang="en-US" sz="36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1CF2A8CC-C274-498B-A8E0-7C1CA8DA1535}" type="sibTrans" cxnId="{BDCD1CBC-3E73-443E-B652-F5F2AF6F88D0}">
      <dgm:prSet/>
      <dgm:spPr/>
      <dgm:t>
        <a:bodyPr/>
        <a:lstStyle/>
        <a:p>
          <a:endParaRPr lang="en-US" sz="36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4FB825D0-6334-4879-9CB8-1938094E5A4D}">
      <dgm:prSet custT="1"/>
      <dgm:spPr/>
      <dgm:t>
        <a:bodyPr/>
        <a:lstStyle/>
        <a:p>
          <a:r>
            <a:rPr lang="en-US" sz="36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மற்ற</a:t>
          </a:r>
          <a:r>
            <a:rPr lang="en-US" sz="36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36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ஆறும்</a:t>
          </a:r>
          <a:r>
            <a:rPr lang="en-US" sz="36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36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ஆவிக்குரியது</a:t>
          </a:r>
        </a:p>
      </dgm:t>
    </dgm:pt>
    <dgm:pt modelId="{5F2040B1-7491-4E9B-A32B-BEA7FB2F153D}" type="parTrans" cxnId="{F2D24599-5233-4062-852B-C9E75F9244FF}">
      <dgm:prSet/>
      <dgm:spPr/>
      <dgm:t>
        <a:bodyPr/>
        <a:lstStyle/>
        <a:p>
          <a:endParaRPr lang="en-US" sz="36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E3421600-EE3C-4285-876B-166A83DAA965}" type="sibTrans" cxnId="{F2D24599-5233-4062-852B-C9E75F9244FF}">
      <dgm:prSet/>
      <dgm:spPr/>
      <dgm:t>
        <a:bodyPr/>
        <a:lstStyle/>
        <a:p>
          <a:endParaRPr lang="en-US" sz="36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9247D05E-CADF-4C1B-97CE-CF05B97F8C86}">
      <dgm:prSet phldr="0" custT="1"/>
      <dgm:spPr/>
      <dgm:t>
        <a:bodyPr/>
        <a:lstStyle/>
        <a:p>
          <a:pPr rtl="0"/>
          <a:r>
            <a:rPr lang="en-US" sz="36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ஏழு</a:t>
          </a:r>
          <a:r>
            <a:rPr lang="en-US" sz="36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36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ஜெப</a:t>
          </a:r>
          <a:r>
            <a:rPr lang="en-US" sz="36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36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குறிப்புகள்</a:t>
          </a:r>
          <a:endParaRPr lang="en-US" sz="3600" dirty="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B992F555-A9C6-48A6-A645-47DF3BA94769}" type="parTrans" cxnId="{E0525392-1562-43F1-B058-FD940580EBEF}">
      <dgm:prSet/>
      <dgm:spPr/>
      <dgm:t>
        <a:bodyPr/>
        <a:lstStyle/>
        <a:p>
          <a:endParaRPr lang="en-US" sz="36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CBCC7723-E1BA-4F16-B090-F8E9C77E5FFA}" type="sibTrans" cxnId="{E0525392-1562-43F1-B058-FD940580EBEF}">
      <dgm:prSet/>
      <dgm:spPr/>
      <dgm:t>
        <a:bodyPr/>
        <a:lstStyle/>
        <a:p>
          <a:endParaRPr lang="en-US" sz="36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78867FCC-715D-4E75-B2D9-75541CD90A3D}" type="pres">
      <dgm:prSet presAssocID="{300D3204-1695-4CAF-9486-A26AFE295A9E}" presName="vert0" presStyleCnt="0">
        <dgm:presLayoutVars>
          <dgm:dir/>
          <dgm:animOne val="branch"/>
          <dgm:animLvl val="lvl"/>
        </dgm:presLayoutVars>
      </dgm:prSet>
      <dgm:spPr/>
    </dgm:pt>
    <dgm:pt modelId="{E9B0CA6B-10DC-457E-BF68-5D78C93F2391}" type="pres">
      <dgm:prSet presAssocID="{9247D05E-CADF-4C1B-97CE-CF05B97F8C86}" presName="thickLine" presStyleLbl="alignNode1" presStyleIdx="0" presStyleCnt="3"/>
      <dgm:spPr/>
    </dgm:pt>
    <dgm:pt modelId="{BC6084A4-F1DC-4E86-A6D9-95D324A5834A}" type="pres">
      <dgm:prSet presAssocID="{9247D05E-CADF-4C1B-97CE-CF05B97F8C86}" presName="horz1" presStyleCnt="0"/>
      <dgm:spPr/>
    </dgm:pt>
    <dgm:pt modelId="{482A09CC-9491-4CE0-ACA6-9D5C7344621B}" type="pres">
      <dgm:prSet presAssocID="{9247D05E-CADF-4C1B-97CE-CF05B97F8C86}" presName="tx1" presStyleLbl="revTx" presStyleIdx="0" presStyleCnt="3"/>
      <dgm:spPr/>
    </dgm:pt>
    <dgm:pt modelId="{9DC940E9-848A-4345-94BA-C40282B4C9E3}" type="pres">
      <dgm:prSet presAssocID="{9247D05E-CADF-4C1B-97CE-CF05B97F8C86}" presName="vert1" presStyleCnt="0"/>
      <dgm:spPr/>
    </dgm:pt>
    <dgm:pt modelId="{EDC3122E-818E-4D92-A591-0512FCE415C2}" type="pres">
      <dgm:prSet presAssocID="{146E99D2-E37C-4938-A98B-9E22EC8A2C29}" presName="thickLine" presStyleLbl="alignNode1" presStyleIdx="1" presStyleCnt="3"/>
      <dgm:spPr/>
    </dgm:pt>
    <dgm:pt modelId="{708362FA-A9A2-440E-A260-91303F772C4C}" type="pres">
      <dgm:prSet presAssocID="{146E99D2-E37C-4938-A98B-9E22EC8A2C29}" presName="horz1" presStyleCnt="0"/>
      <dgm:spPr/>
    </dgm:pt>
    <dgm:pt modelId="{4006FB4E-5064-4D8F-98B8-00DEBB719A35}" type="pres">
      <dgm:prSet presAssocID="{146E99D2-E37C-4938-A98B-9E22EC8A2C29}" presName="tx1" presStyleLbl="revTx" presStyleIdx="1" presStyleCnt="3"/>
      <dgm:spPr/>
    </dgm:pt>
    <dgm:pt modelId="{991A7A25-3197-47CE-BCE8-BBD07F1B57D0}" type="pres">
      <dgm:prSet presAssocID="{146E99D2-E37C-4938-A98B-9E22EC8A2C29}" presName="vert1" presStyleCnt="0"/>
      <dgm:spPr/>
    </dgm:pt>
    <dgm:pt modelId="{CD93A942-69BF-4FB8-AB0B-2EB99A13A0F7}" type="pres">
      <dgm:prSet presAssocID="{4FB825D0-6334-4879-9CB8-1938094E5A4D}" presName="thickLine" presStyleLbl="alignNode1" presStyleIdx="2" presStyleCnt="3"/>
      <dgm:spPr/>
    </dgm:pt>
    <dgm:pt modelId="{3371FEE8-7FEE-4DF5-8F93-774A7BB7ECA1}" type="pres">
      <dgm:prSet presAssocID="{4FB825D0-6334-4879-9CB8-1938094E5A4D}" presName="horz1" presStyleCnt="0"/>
      <dgm:spPr/>
    </dgm:pt>
    <dgm:pt modelId="{E0611CEE-2F81-46F5-96B1-6D371E0D90A2}" type="pres">
      <dgm:prSet presAssocID="{4FB825D0-6334-4879-9CB8-1938094E5A4D}" presName="tx1" presStyleLbl="revTx" presStyleIdx="2" presStyleCnt="3"/>
      <dgm:spPr/>
    </dgm:pt>
    <dgm:pt modelId="{1497E5F6-7FEF-4219-8D92-F20D2522E003}" type="pres">
      <dgm:prSet presAssocID="{4FB825D0-6334-4879-9CB8-1938094E5A4D}" presName="vert1" presStyleCnt="0"/>
      <dgm:spPr/>
    </dgm:pt>
  </dgm:ptLst>
  <dgm:cxnLst>
    <dgm:cxn modelId="{4A6EB45C-A39F-4C25-9DC8-FF429F67B76D}" type="presOf" srcId="{9247D05E-CADF-4C1B-97CE-CF05B97F8C86}" destId="{482A09CC-9491-4CE0-ACA6-9D5C7344621B}" srcOrd="0" destOrd="0" presId="urn:microsoft.com/office/officeart/2008/layout/LinedList"/>
    <dgm:cxn modelId="{AB6B418E-DA37-4EA2-A4F1-4A7B9A119EFD}" type="presOf" srcId="{300D3204-1695-4CAF-9486-A26AFE295A9E}" destId="{78867FCC-715D-4E75-B2D9-75541CD90A3D}" srcOrd="0" destOrd="0" presId="urn:microsoft.com/office/officeart/2008/layout/LinedList"/>
    <dgm:cxn modelId="{E0525392-1562-43F1-B058-FD940580EBEF}" srcId="{300D3204-1695-4CAF-9486-A26AFE295A9E}" destId="{9247D05E-CADF-4C1B-97CE-CF05B97F8C86}" srcOrd="0" destOrd="0" parTransId="{B992F555-A9C6-48A6-A645-47DF3BA94769}" sibTransId="{CBCC7723-E1BA-4F16-B090-F8E9C77E5FFA}"/>
    <dgm:cxn modelId="{F2D24599-5233-4062-852B-C9E75F9244FF}" srcId="{300D3204-1695-4CAF-9486-A26AFE295A9E}" destId="{4FB825D0-6334-4879-9CB8-1938094E5A4D}" srcOrd="2" destOrd="0" parTransId="{5F2040B1-7491-4E9B-A32B-BEA7FB2F153D}" sibTransId="{E3421600-EE3C-4285-876B-166A83DAA965}"/>
    <dgm:cxn modelId="{BDCD1CBC-3E73-443E-B652-F5F2AF6F88D0}" srcId="{300D3204-1695-4CAF-9486-A26AFE295A9E}" destId="{146E99D2-E37C-4938-A98B-9E22EC8A2C29}" srcOrd="1" destOrd="0" parTransId="{6D00520B-6B2F-418C-84DA-122D33FBFA81}" sibTransId="{1CF2A8CC-C274-498B-A8E0-7C1CA8DA1535}"/>
    <dgm:cxn modelId="{835857C8-E5E3-4031-A9A4-400C1191D22E}" type="presOf" srcId="{146E99D2-E37C-4938-A98B-9E22EC8A2C29}" destId="{4006FB4E-5064-4D8F-98B8-00DEBB719A35}" srcOrd="0" destOrd="0" presId="urn:microsoft.com/office/officeart/2008/layout/LinedList"/>
    <dgm:cxn modelId="{99E0D7ED-A4CD-4350-940E-28D2FAE11531}" type="presOf" srcId="{4FB825D0-6334-4879-9CB8-1938094E5A4D}" destId="{E0611CEE-2F81-46F5-96B1-6D371E0D90A2}" srcOrd="0" destOrd="0" presId="urn:microsoft.com/office/officeart/2008/layout/LinedList"/>
    <dgm:cxn modelId="{E1CDDF32-41F9-4AA7-8D43-51576B27F155}" type="presParOf" srcId="{78867FCC-715D-4E75-B2D9-75541CD90A3D}" destId="{E9B0CA6B-10DC-457E-BF68-5D78C93F2391}" srcOrd="0" destOrd="0" presId="urn:microsoft.com/office/officeart/2008/layout/LinedList"/>
    <dgm:cxn modelId="{C1BB9BB3-3448-4A3B-B092-B5186F215BFE}" type="presParOf" srcId="{78867FCC-715D-4E75-B2D9-75541CD90A3D}" destId="{BC6084A4-F1DC-4E86-A6D9-95D324A5834A}" srcOrd="1" destOrd="0" presId="urn:microsoft.com/office/officeart/2008/layout/LinedList"/>
    <dgm:cxn modelId="{EBDFCD36-1BCA-438F-AF5A-D580D2BDD3B1}" type="presParOf" srcId="{BC6084A4-F1DC-4E86-A6D9-95D324A5834A}" destId="{482A09CC-9491-4CE0-ACA6-9D5C7344621B}" srcOrd="0" destOrd="0" presId="urn:microsoft.com/office/officeart/2008/layout/LinedList"/>
    <dgm:cxn modelId="{15AC1D2E-8D17-49CC-82B8-6569239DEA31}" type="presParOf" srcId="{BC6084A4-F1DC-4E86-A6D9-95D324A5834A}" destId="{9DC940E9-848A-4345-94BA-C40282B4C9E3}" srcOrd="1" destOrd="0" presId="urn:microsoft.com/office/officeart/2008/layout/LinedList"/>
    <dgm:cxn modelId="{75C347DB-F6B8-4BF9-88D0-69EDA3F54280}" type="presParOf" srcId="{78867FCC-715D-4E75-B2D9-75541CD90A3D}" destId="{EDC3122E-818E-4D92-A591-0512FCE415C2}" srcOrd="2" destOrd="0" presId="urn:microsoft.com/office/officeart/2008/layout/LinedList"/>
    <dgm:cxn modelId="{92E97FE9-375A-43AC-B5A4-2BDEFDF6C365}" type="presParOf" srcId="{78867FCC-715D-4E75-B2D9-75541CD90A3D}" destId="{708362FA-A9A2-440E-A260-91303F772C4C}" srcOrd="3" destOrd="0" presId="urn:microsoft.com/office/officeart/2008/layout/LinedList"/>
    <dgm:cxn modelId="{0927859D-B184-4ED0-A9CF-8AE4DFCAC1D7}" type="presParOf" srcId="{708362FA-A9A2-440E-A260-91303F772C4C}" destId="{4006FB4E-5064-4D8F-98B8-00DEBB719A35}" srcOrd="0" destOrd="0" presId="urn:microsoft.com/office/officeart/2008/layout/LinedList"/>
    <dgm:cxn modelId="{0AC22AE5-4F77-454D-8A6D-20978C6671A6}" type="presParOf" srcId="{708362FA-A9A2-440E-A260-91303F772C4C}" destId="{991A7A25-3197-47CE-BCE8-BBD07F1B57D0}" srcOrd="1" destOrd="0" presId="urn:microsoft.com/office/officeart/2008/layout/LinedList"/>
    <dgm:cxn modelId="{3D0B497A-F8ED-4F74-999F-CCECDAFA8431}" type="presParOf" srcId="{78867FCC-715D-4E75-B2D9-75541CD90A3D}" destId="{CD93A942-69BF-4FB8-AB0B-2EB99A13A0F7}" srcOrd="4" destOrd="0" presId="urn:microsoft.com/office/officeart/2008/layout/LinedList"/>
    <dgm:cxn modelId="{2117B5A8-D07D-4D42-86D7-52B6E12A85D1}" type="presParOf" srcId="{78867FCC-715D-4E75-B2D9-75541CD90A3D}" destId="{3371FEE8-7FEE-4DF5-8F93-774A7BB7ECA1}" srcOrd="5" destOrd="0" presId="urn:microsoft.com/office/officeart/2008/layout/LinedList"/>
    <dgm:cxn modelId="{73F22F8E-5FCA-4DE6-8220-895D82D11A13}" type="presParOf" srcId="{3371FEE8-7FEE-4DF5-8F93-774A7BB7ECA1}" destId="{E0611CEE-2F81-46F5-96B1-6D371E0D90A2}" srcOrd="0" destOrd="0" presId="urn:microsoft.com/office/officeart/2008/layout/LinedList"/>
    <dgm:cxn modelId="{8122FE3F-1AFC-4C75-9AC3-79317295CE9B}" type="presParOf" srcId="{3371FEE8-7FEE-4DF5-8F93-774A7BB7ECA1}" destId="{1497E5F6-7FEF-4219-8D92-F20D2522E00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374FD3F-7B39-4A01-9A08-B71ACF8F271A}" type="doc">
      <dgm:prSet loTypeId="urn:microsoft.com/office/officeart/2008/layout/LinedList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C1A984A-9255-4B08-A1A5-40E46BB06BEA}">
      <dgm:prSet custT="1"/>
      <dgm:spPr/>
      <dgm:t>
        <a:bodyPr/>
        <a:lstStyle/>
        <a:p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உம்முடைய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நாமம்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பரிசுத்தப்படுவதாக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.</a:t>
          </a:r>
        </a:p>
      </dgm:t>
    </dgm:pt>
    <dgm:pt modelId="{386F3AEF-920F-405A-8951-B56E9F9D2061}" type="parTrans" cxnId="{6C7F4624-1B15-4A85-968E-638BC9F88A9E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560C609D-C634-4C24-A38D-7FA7375C7116}" type="sibTrans" cxnId="{6C7F4624-1B15-4A85-968E-638BC9F88A9E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5E811549-AE0F-4707-8C50-FA9400619A7A}">
      <dgm:prSet custT="1"/>
      <dgm:spPr/>
      <dgm:t>
        <a:bodyPr/>
        <a:lstStyle/>
        <a:p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உம்முடைய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ராஜ்யம்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வருவதாக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;</a:t>
          </a:r>
        </a:p>
      </dgm:t>
    </dgm:pt>
    <dgm:pt modelId="{5EDC8D80-0DA3-4943-A98C-531EC683E6EF}" type="parTrans" cxnId="{10741B39-E882-4700-AC53-3DDD596DCC24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345F04D7-33F4-401C-853D-FCC0E08EF019}" type="sibTrans" cxnId="{10741B39-E882-4700-AC53-3DDD596DCC24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3A4CEDA6-7434-473B-8AB1-4762030D7863}">
      <dgm:prSet custT="1"/>
      <dgm:spPr/>
      <dgm:t>
        <a:bodyPr/>
        <a:lstStyle/>
        <a:p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உம்முடைய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சித்தம்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பரமண்டலத்திலே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செய்யப்படுகிறதுபோலப்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பூமியிலேயும்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செய்யப்படுவதாக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.</a:t>
          </a:r>
        </a:p>
      </dgm:t>
    </dgm:pt>
    <dgm:pt modelId="{89769F05-337F-4566-B3C7-C8E30EA9167A}" type="parTrans" cxnId="{E058AE80-1CDE-4C18-BC3E-3FFED8193F38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58A8897D-8EF3-4681-8393-49DD192FD8DD}" type="sibTrans" cxnId="{E058AE80-1CDE-4C18-BC3E-3FFED8193F38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D60080C8-5D02-4040-A1DA-B960D887EC4C}">
      <dgm:prSet custT="1"/>
      <dgm:spPr/>
      <dgm:t>
        <a:bodyPr/>
        <a:lstStyle/>
        <a:p>
          <a:r>
            <a:rPr lang="en-US" sz="2000" dirty="0" err="1">
              <a:solidFill>
                <a:srgbClr val="0070C0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எங்களுக்கு</a:t>
          </a:r>
          <a:r>
            <a:rPr lang="en-US" sz="2000" dirty="0">
              <a:solidFill>
                <a:srgbClr val="0070C0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rgbClr val="0070C0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வேண்டிய</a:t>
          </a:r>
          <a:r>
            <a:rPr lang="en-US" sz="2000" dirty="0">
              <a:solidFill>
                <a:srgbClr val="0070C0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rgbClr val="0070C0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ஆகாரத்தை</a:t>
          </a:r>
          <a:r>
            <a:rPr lang="en-US" sz="2000" dirty="0">
              <a:solidFill>
                <a:srgbClr val="0070C0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rgbClr val="0070C0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இன்று</a:t>
          </a:r>
          <a:r>
            <a:rPr lang="en-US" sz="2000" dirty="0">
              <a:solidFill>
                <a:srgbClr val="0070C0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rgbClr val="0070C0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எங்களுக்குத்</a:t>
          </a:r>
          <a:r>
            <a:rPr lang="en-US" sz="2000" dirty="0">
              <a:solidFill>
                <a:srgbClr val="0070C0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rgbClr val="0070C0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தாரும்</a:t>
          </a:r>
          <a:r>
            <a:rPr lang="en-US" sz="2000" dirty="0">
              <a:solidFill>
                <a:srgbClr val="0070C0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.</a:t>
          </a:r>
        </a:p>
      </dgm:t>
    </dgm:pt>
    <dgm:pt modelId="{01957A52-A0EC-4CB7-81B3-FE47A36AFC43}" type="parTrans" cxnId="{9CEACC5A-4D12-4462-8B3B-B0ABCC7B6F86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64CE4021-D5E9-4001-AB47-B6A86B959028}" type="sibTrans" cxnId="{9CEACC5A-4D12-4462-8B3B-B0ABCC7B6F86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9F465AC8-03B2-4D42-A3ED-43863A6D279B}">
      <dgm:prSet custT="1"/>
      <dgm:spPr/>
      <dgm:t>
        <a:bodyPr/>
        <a:lstStyle/>
        <a:p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கடனாளிகளுக்கு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நாங்கள்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மன்னிக்கிறதுபோல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கடன்களை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எங்களுக்கு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மன்னியும்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.</a:t>
          </a:r>
        </a:p>
      </dgm:t>
    </dgm:pt>
    <dgm:pt modelId="{9B479E4F-A522-400A-B584-A312BFF92CEC}" type="parTrans" cxnId="{AEB88213-E075-4464-B500-DA642F64CD88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C5975984-8B6C-4C11-986B-154D131C5ACB}" type="sibTrans" cxnId="{AEB88213-E075-4464-B500-DA642F64CD88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9258DA7F-A0A3-4FD1-81C9-7ABD589C1703}">
      <dgm:prSet custT="1"/>
      <dgm:spPr/>
      <dgm:t>
        <a:bodyPr/>
        <a:lstStyle/>
        <a:p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எங்களைச்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சோதனைக்குட்படப்பண்ணாமல்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,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தீமையினின்று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எங்களை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இரட்சித்துக்கொள்ளும்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, </a:t>
          </a:r>
        </a:p>
      </dgm:t>
    </dgm:pt>
    <dgm:pt modelId="{BDFD983E-0FCE-4799-B959-F658A090D75D}" type="parTrans" cxnId="{A53D4FFF-D6AE-4C30-AF72-8E5BC22EF942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AA19DF76-02EB-49ED-B9E2-B9B820178222}" type="sibTrans" cxnId="{A53D4FFF-D6AE-4C30-AF72-8E5BC22EF942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65E7DD3C-3431-4CEC-9406-2D2857DD4098}">
      <dgm:prSet custT="1"/>
      <dgm:spPr/>
      <dgm:t>
        <a:bodyPr/>
        <a:lstStyle/>
        <a:p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ராஜ்யமும்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,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வல்லமையும்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,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மகிமையும்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என்றென்றைக்கும்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உம்முடையவைகளே</a:t>
          </a:r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, </a:t>
          </a:r>
          <a:r>
            <a:rPr lang="en-US" sz="20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ஆமென்</a:t>
          </a:r>
          <a:endParaRPr lang="en-US" sz="2000" dirty="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2F308E1C-F35E-4DF4-9D14-B22949480C77}" type="parTrans" cxnId="{1CBAEBEC-27C3-49AE-B6B9-FA519450D788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2745E8CB-D499-45CD-89A1-4D43D7010FE8}" type="sibTrans" cxnId="{1CBAEBEC-27C3-49AE-B6B9-FA519450D788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C091EC9B-2A93-46F0-836A-43324CF8BF26}">
      <dgm:prSet phldr="0" custT="1"/>
      <dgm:spPr/>
      <dgm:t>
        <a:bodyPr/>
        <a:lstStyle/>
        <a:p>
          <a:pPr rtl="0"/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______________________________________________</a:t>
          </a:r>
        </a:p>
      </dgm:t>
    </dgm:pt>
    <dgm:pt modelId="{5EBCEB11-A3A9-4312-9934-9756CBCED04B}" type="parTrans" cxnId="{9F0C5A63-BFEE-425C-B46A-639018DD7ACA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699B6960-0ED4-47F0-A1C1-A4F3EB023FE3}" type="sibTrans" cxnId="{9F0C5A63-BFEE-425C-B46A-639018DD7ACA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F06DFB4E-A92A-4403-B5C1-43D86BF9C8E3}">
      <dgm:prSet phldr="0" custT="1"/>
      <dgm:spPr/>
      <dgm:t>
        <a:bodyPr/>
        <a:lstStyle/>
        <a:p>
          <a:pPr rtl="0"/>
          <a:r>
            <a:rPr lang="en-US" sz="20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______________________________________________</a:t>
          </a:r>
        </a:p>
      </dgm:t>
    </dgm:pt>
    <dgm:pt modelId="{A3F4FFDE-1479-4366-9618-433DD633BA1D}" type="parTrans" cxnId="{014492A6-0D2E-40CF-BBC3-87307EA4B876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1541DD0E-032B-42DF-A99A-0E065E11815B}" type="sibTrans" cxnId="{014492A6-0D2E-40CF-BBC3-87307EA4B876}">
      <dgm:prSet/>
      <dgm:spPr/>
      <dgm:t>
        <a:bodyPr/>
        <a:lstStyle/>
        <a:p>
          <a:endParaRPr lang="en-US" sz="200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gm:t>
    </dgm:pt>
    <dgm:pt modelId="{0C32BB39-0D6F-426F-979D-3945985CF68A}" type="pres">
      <dgm:prSet presAssocID="{A374FD3F-7B39-4A01-9A08-B71ACF8F271A}" presName="vert0" presStyleCnt="0">
        <dgm:presLayoutVars>
          <dgm:dir/>
          <dgm:animOne val="branch"/>
          <dgm:animLvl val="lvl"/>
        </dgm:presLayoutVars>
      </dgm:prSet>
      <dgm:spPr/>
    </dgm:pt>
    <dgm:pt modelId="{9440A459-7638-45B2-B570-8E30D7004B3C}" type="pres">
      <dgm:prSet presAssocID="{AC1A984A-9255-4B08-A1A5-40E46BB06BEA}" presName="thickLine" presStyleLbl="alignNode1" presStyleIdx="0" presStyleCnt="9"/>
      <dgm:spPr/>
    </dgm:pt>
    <dgm:pt modelId="{DE88C92D-C82C-4907-9D53-81D57E029581}" type="pres">
      <dgm:prSet presAssocID="{AC1A984A-9255-4B08-A1A5-40E46BB06BEA}" presName="horz1" presStyleCnt="0"/>
      <dgm:spPr/>
    </dgm:pt>
    <dgm:pt modelId="{629A7300-4AAC-4319-8031-7D275E073660}" type="pres">
      <dgm:prSet presAssocID="{AC1A984A-9255-4B08-A1A5-40E46BB06BEA}" presName="tx1" presStyleLbl="revTx" presStyleIdx="0" presStyleCnt="9"/>
      <dgm:spPr/>
    </dgm:pt>
    <dgm:pt modelId="{2BCCC95F-37ED-4A3F-A115-B92C1D54132F}" type="pres">
      <dgm:prSet presAssocID="{AC1A984A-9255-4B08-A1A5-40E46BB06BEA}" presName="vert1" presStyleCnt="0"/>
      <dgm:spPr/>
    </dgm:pt>
    <dgm:pt modelId="{B5114C7F-41D7-4B68-B55F-4E8B90F59492}" type="pres">
      <dgm:prSet presAssocID="{5E811549-AE0F-4707-8C50-FA9400619A7A}" presName="thickLine" presStyleLbl="alignNode1" presStyleIdx="1" presStyleCnt="9"/>
      <dgm:spPr/>
    </dgm:pt>
    <dgm:pt modelId="{EE8AEA3F-59A8-4251-9AE7-2A995CB8154A}" type="pres">
      <dgm:prSet presAssocID="{5E811549-AE0F-4707-8C50-FA9400619A7A}" presName="horz1" presStyleCnt="0"/>
      <dgm:spPr/>
    </dgm:pt>
    <dgm:pt modelId="{12C2B1A5-DE65-472F-8A41-38AEFAEBD28C}" type="pres">
      <dgm:prSet presAssocID="{5E811549-AE0F-4707-8C50-FA9400619A7A}" presName="tx1" presStyleLbl="revTx" presStyleIdx="1" presStyleCnt="9"/>
      <dgm:spPr/>
    </dgm:pt>
    <dgm:pt modelId="{8084E6FD-92F1-40E8-8A07-BDD6771BD069}" type="pres">
      <dgm:prSet presAssocID="{5E811549-AE0F-4707-8C50-FA9400619A7A}" presName="vert1" presStyleCnt="0"/>
      <dgm:spPr/>
    </dgm:pt>
    <dgm:pt modelId="{2DA7EFEE-23EB-4AC5-AD58-1CDC9CFE60EC}" type="pres">
      <dgm:prSet presAssocID="{3A4CEDA6-7434-473B-8AB1-4762030D7863}" presName="thickLine" presStyleLbl="alignNode1" presStyleIdx="2" presStyleCnt="9"/>
      <dgm:spPr/>
    </dgm:pt>
    <dgm:pt modelId="{33C86023-5F65-480F-AADC-8A9A01123694}" type="pres">
      <dgm:prSet presAssocID="{3A4CEDA6-7434-473B-8AB1-4762030D7863}" presName="horz1" presStyleCnt="0"/>
      <dgm:spPr/>
    </dgm:pt>
    <dgm:pt modelId="{5D6C79BF-E1D8-416B-8472-B59BD24C44B3}" type="pres">
      <dgm:prSet presAssocID="{3A4CEDA6-7434-473B-8AB1-4762030D7863}" presName="tx1" presStyleLbl="revTx" presStyleIdx="2" presStyleCnt="9"/>
      <dgm:spPr/>
    </dgm:pt>
    <dgm:pt modelId="{5F261AF5-7F5F-48D4-AD81-63C9FC9D3AEF}" type="pres">
      <dgm:prSet presAssocID="{3A4CEDA6-7434-473B-8AB1-4762030D7863}" presName="vert1" presStyleCnt="0"/>
      <dgm:spPr/>
    </dgm:pt>
    <dgm:pt modelId="{756C779C-A717-4951-AA20-E8824BD07C5F}" type="pres">
      <dgm:prSet presAssocID="{F06DFB4E-A92A-4403-B5C1-43D86BF9C8E3}" presName="thickLine" presStyleLbl="alignNode1" presStyleIdx="3" presStyleCnt="9"/>
      <dgm:spPr/>
    </dgm:pt>
    <dgm:pt modelId="{B3906932-63B6-4E0D-AEEB-117438C63187}" type="pres">
      <dgm:prSet presAssocID="{F06DFB4E-A92A-4403-B5C1-43D86BF9C8E3}" presName="horz1" presStyleCnt="0"/>
      <dgm:spPr/>
    </dgm:pt>
    <dgm:pt modelId="{72FF3ADC-68DA-4989-8852-7B2A2A6C25BE}" type="pres">
      <dgm:prSet presAssocID="{F06DFB4E-A92A-4403-B5C1-43D86BF9C8E3}" presName="tx1" presStyleLbl="revTx" presStyleIdx="3" presStyleCnt="9"/>
      <dgm:spPr/>
    </dgm:pt>
    <dgm:pt modelId="{5671CF47-0018-40B5-9C67-4E4571FAFAE2}" type="pres">
      <dgm:prSet presAssocID="{F06DFB4E-A92A-4403-B5C1-43D86BF9C8E3}" presName="vert1" presStyleCnt="0"/>
      <dgm:spPr/>
    </dgm:pt>
    <dgm:pt modelId="{49698EF5-7872-40C4-9F2F-83DC569CBD83}" type="pres">
      <dgm:prSet presAssocID="{D60080C8-5D02-4040-A1DA-B960D887EC4C}" presName="thickLine" presStyleLbl="alignNode1" presStyleIdx="4" presStyleCnt="9"/>
      <dgm:spPr/>
    </dgm:pt>
    <dgm:pt modelId="{89C0EBB4-C354-4451-8219-CAB4F8301060}" type="pres">
      <dgm:prSet presAssocID="{D60080C8-5D02-4040-A1DA-B960D887EC4C}" presName="horz1" presStyleCnt="0"/>
      <dgm:spPr/>
    </dgm:pt>
    <dgm:pt modelId="{FD137D2A-4A48-4122-91D3-980824A4E18F}" type="pres">
      <dgm:prSet presAssocID="{D60080C8-5D02-4040-A1DA-B960D887EC4C}" presName="tx1" presStyleLbl="revTx" presStyleIdx="4" presStyleCnt="9"/>
      <dgm:spPr/>
    </dgm:pt>
    <dgm:pt modelId="{EEEE0B04-54B8-4813-8936-41504073D94D}" type="pres">
      <dgm:prSet presAssocID="{D60080C8-5D02-4040-A1DA-B960D887EC4C}" presName="vert1" presStyleCnt="0"/>
      <dgm:spPr/>
    </dgm:pt>
    <dgm:pt modelId="{22792452-DA75-4612-A17E-7200FFC94910}" type="pres">
      <dgm:prSet presAssocID="{C091EC9B-2A93-46F0-836A-43324CF8BF26}" presName="thickLine" presStyleLbl="alignNode1" presStyleIdx="5" presStyleCnt="9"/>
      <dgm:spPr/>
    </dgm:pt>
    <dgm:pt modelId="{22F8FB2C-5F42-4E7D-9122-604AC784206A}" type="pres">
      <dgm:prSet presAssocID="{C091EC9B-2A93-46F0-836A-43324CF8BF26}" presName="horz1" presStyleCnt="0"/>
      <dgm:spPr/>
    </dgm:pt>
    <dgm:pt modelId="{BC62BB58-60A1-4BA8-A914-D35E016CED2C}" type="pres">
      <dgm:prSet presAssocID="{C091EC9B-2A93-46F0-836A-43324CF8BF26}" presName="tx1" presStyleLbl="revTx" presStyleIdx="5" presStyleCnt="9"/>
      <dgm:spPr/>
    </dgm:pt>
    <dgm:pt modelId="{ACF7D2A5-C861-4791-B697-505669A32DE0}" type="pres">
      <dgm:prSet presAssocID="{C091EC9B-2A93-46F0-836A-43324CF8BF26}" presName="vert1" presStyleCnt="0"/>
      <dgm:spPr/>
    </dgm:pt>
    <dgm:pt modelId="{B40C3C82-08ED-4602-8986-3CB2607B9F11}" type="pres">
      <dgm:prSet presAssocID="{9F465AC8-03B2-4D42-A3ED-43863A6D279B}" presName="thickLine" presStyleLbl="alignNode1" presStyleIdx="6" presStyleCnt="9"/>
      <dgm:spPr/>
    </dgm:pt>
    <dgm:pt modelId="{27E3A158-2E7D-442D-8D32-B3095475C2AE}" type="pres">
      <dgm:prSet presAssocID="{9F465AC8-03B2-4D42-A3ED-43863A6D279B}" presName="horz1" presStyleCnt="0"/>
      <dgm:spPr/>
    </dgm:pt>
    <dgm:pt modelId="{288E8BD7-574B-4F46-9A31-66498D1454C0}" type="pres">
      <dgm:prSet presAssocID="{9F465AC8-03B2-4D42-A3ED-43863A6D279B}" presName="tx1" presStyleLbl="revTx" presStyleIdx="6" presStyleCnt="9"/>
      <dgm:spPr/>
    </dgm:pt>
    <dgm:pt modelId="{2E5ADB5E-AD15-415A-9719-A34278413527}" type="pres">
      <dgm:prSet presAssocID="{9F465AC8-03B2-4D42-A3ED-43863A6D279B}" presName="vert1" presStyleCnt="0"/>
      <dgm:spPr/>
    </dgm:pt>
    <dgm:pt modelId="{5E1F40F5-2A30-4F8C-B7D8-98FEF7BDD432}" type="pres">
      <dgm:prSet presAssocID="{9258DA7F-A0A3-4FD1-81C9-7ABD589C1703}" presName="thickLine" presStyleLbl="alignNode1" presStyleIdx="7" presStyleCnt="9"/>
      <dgm:spPr/>
    </dgm:pt>
    <dgm:pt modelId="{8DFDA5DE-EF70-49E6-B8EA-5946748928E6}" type="pres">
      <dgm:prSet presAssocID="{9258DA7F-A0A3-4FD1-81C9-7ABD589C1703}" presName="horz1" presStyleCnt="0"/>
      <dgm:spPr/>
    </dgm:pt>
    <dgm:pt modelId="{A7E9C429-45A2-4313-AF8C-9BA750838C14}" type="pres">
      <dgm:prSet presAssocID="{9258DA7F-A0A3-4FD1-81C9-7ABD589C1703}" presName="tx1" presStyleLbl="revTx" presStyleIdx="7" presStyleCnt="9"/>
      <dgm:spPr/>
    </dgm:pt>
    <dgm:pt modelId="{828C350E-6736-4BC0-A9B3-5163413FCA5F}" type="pres">
      <dgm:prSet presAssocID="{9258DA7F-A0A3-4FD1-81C9-7ABD589C1703}" presName="vert1" presStyleCnt="0"/>
      <dgm:spPr/>
    </dgm:pt>
    <dgm:pt modelId="{C081BBB8-1DB6-40B1-8A1E-74FB1340417D}" type="pres">
      <dgm:prSet presAssocID="{65E7DD3C-3431-4CEC-9406-2D2857DD4098}" presName="thickLine" presStyleLbl="alignNode1" presStyleIdx="8" presStyleCnt="9"/>
      <dgm:spPr/>
    </dgm:pt>
    <dgm:pt modelId="{C92A0B5F-89CB-48DA-ABBF-051F6EC3662A}" type="pres">
      <dgm:prSet presAssocID="{65E7DD3C-3431-4CEC-9406-2D2857DD4098}" presName="horz1" presStyleCnt="0"/>
      <dgm:spPr/>
    </dgm:pt>
    <dgm:pt modelId="{96C3B046-299B-4E24-933E-5FBA2F010597}" type="pres">
      <dgm:prSet presAssocID="{65E7DD3C-3431-4CEC-9406-2D2857DD4098}" presName="tx1" presStyleLbl="revTx" presStyleIdx="8" presStyleCnt="9"/>
      <dgm:spPr/>
    </dgm:pt>
    <dgm:pt modelId="{45D2DED1-DBEF-4F16-A74E-92B29D3B9089}" type="pres">
      <dgm:prSet presAssocID="{65E7DD3C-3431-4CEC-9406-2D2857DD4098}" presName="vert1" presStyleCnt="0"/>
      <dgm:spPr/>
    </dgm:pt>
  </dgm:ptLst>
  <dgm:cxnLst>
    <dgm:cxn modelId="{C2BA630A-0E32-43DA-94C1-C7009E640449}" type="presOf" srcId="{F06DFB4E-A92A-4403-B5C1-43D86BF9C8E3}" destId="{72FF3ADC-68DA-4989-8852-7B2A2A6C25BE}" srcOrd="0" destOrd="0" presId="urn:microsoft.com/office/officeart/2008/layout/LinedList"/>
    <dgm:cxn modelId="{AEB88213-E075-4464-B500-DA642F64CD88}" srcId="{A374FD3F-7B39-4A01-9A08-B71ACF8F271A}" destId="{9F465AC8-03B2-4D42-A3ED-43863A6D279B}" srcOrd="6" destOrd="0" parTransId="{9B479E4F-A522-400A-B584-A312BFF92CEC}" sibTransId="{C5975984-8B6C-4C11-986B-154D131C5ACB}"/>
    <dgm:cxn modelId="{6FD17618-28AA-44AC-B833-0DF9E58F5E8F}" type="presOf" srcId="{3A4CEDA6-7434-473B-8AB1-4762030D7863}" destId="{5D6C79BF-E1D8-416B-8472-B59BD24C44B3}" srcOrd="0" destOrd="0" presId="urn:microsoft.com/office/officeart/2008/layout/LinedList"/>
    <dgm:cxn modelId="{22A66B21-53F7-40FA-B3D2-8185AD0BEFAC}" type="presOf" srcId="{9F465AC8-03B2-4D42-A3ED-43863A6D279B}" destId="{288E8BD7-574B-4F46-9A31-66498D1454C0}" srcOrd="0" destOrd="0" presId="urn:microsoft.com/office/officeart/2008/layout/LinedList"/>
    <dgm:cxn modelId="{6C7F4624-1B15-4A85-968E-638BC9F88A9E}" srcId="{A374FD3F-7B39-4A01-9A08-B71ACF8F271A}" destId="{AC1A984A-9255-4B08-A1A5-40E46BB06BEA}" srcOrd="0" destOrd="0" parTransId="{386F3AEF-920F-405A-8951-B56E9F9D2061}" sibTransId="{560C609D-C634-4C24-A38D-7FA7375C7116}"/>
    <dgm:cxn modelId="{10741B39-E882-4700-AC53-3DDD596DCC24}" srcId="{A374FD3F-7B39-4A01-9A08-B71ACF8F271A}" destId="{5E811549-AE0F-4707-8C50-FA9400619A7A}" srcOrd="1" destOrd="0" parTransId="{5EDC8D80-0DA3-4943-A98C-531EC683E6EF}" sibTransId="{345F04D7-33F4-401C-853D-FCC0E08EF019}"/>
    <dgm:cxn modelId="{F26C753B-FB43-4D51-85B6-1747E026AD4F}" type="presOf" srcId="{65E7DD3C-3431-4CEC-9406-2D2857DD4098}" destId="{96C3B046-299B-4E24-933E-5FBA2F010597}" srcOrd="0" destOrd="0" presId="urn:microsoft.com/office/officeart/2008/layout/LinedList"/>
    <dgm:cxn modelId="{9F0C5A63-BFEE-425C-B46A-639018DD7ACA}" srcId="{A374FD3F-7B39-4A01-9A08-B71ACF8F271A}" destId="{C091EC9B-2A93-46F0-836A-43324CF8BF26}" srcOrd="5" destOrd="0" parTransId="{5EBCEB11-A3A9-4312-9934-9756CBCED04B}" sibTransId="{699B6960-0ED4-47F0-A1C1-A4F3EB023FE3}"/>
    <dgm:cxn modelId="{8D35C566-7D07-41EB-A9A1-877F1D22FC90}" type="presOf" srcId="{A374FD3F-7B39-4A01-9A08-B71ACF8F271A}" destId="{0C32BB39-0D6F-426F-979D-3945985CF68A}" srcOrd="0" destOrd="0" presId="urn:microsoft.com/office/officeart/2008/layout/LinedList"/>
    <dgm:cxn modelId="{9CEACC5A-4D12-4462-8B3B-B0ABCC7B6F86}" srcId="{A374FD3F-7B39-4A01-9A08-B71ACF8F271A}" destId="{D60080C8-5D02-4040-A1DA-B960D887EC4C}" srcOrd="4" destOrd="0" parTransId="{01957A52-A0EC-4CB7-81B3-FE47A36AFC43}" sibTransId="{64CE4021-D5E9-4001-AB47-B6A86B959028}"/>
    <dgm:cxn modelId="{E058AE80-1CDE-4C18-BC3E-3FFED8193F38}" srcId="{A374FD3F-7B39-4A01-9A08-B71ACF8F271A}" destId="{3A4CEDA6-7434-473B-8AB1-4762030D7863}" srcOrd="2" destOrd="0" parTransId="{89769F05-337F-4566-B3C7-C8E30EA9167A}" sibTransId="{58A8897D-8EF3-4681-8393-49DD192FD8DD}"/>
    <dgm:cxn modelId="{014492A6-0D2E-40CF-BBC3-87307EA4B876}" srcId="{A374FD3F-7B39-4A01-9A08-B71ACF8F271A}" destId="{F06DFB4E-A92A-4403-B5C1-43D86BF9C8E3}" srcOrd="3" destOrd="0" parTransId="{A3F4FFDE-1479-4366-9618-433DD633BA1D}" sibTransId="{1541DD0E-032B-42DF-A99A-0E065E11815B}"/>
    <dgm:cxn modelId="{CD41B0AB-2A0E-4749-B45D-9D27EA9F6F6D}" type="presOf" srcId="{5E811549-AE0F-4707-8C50-FA9400619A7A}" destId="{12C2B1A5-DE65-472F-8A41-38AEFAEBD28C}" srcOrd="0" destOrd="0" presId="urn:microsoft.com/office/officeart/2008/layout/LinedList"/>
    <dgm:cxn modelId="{2BE2D4D9-E524-4DAC-B423-965BD1EFEC45}" type="presOf" srcId="{D60080C8-5D02-4040-A1DA-B960D887EC4C}" destId="{FD137D2A-4A48-4122-91D3-980824A4E18F}" srcOrd="0" destOrd="0" presId="urn:microsoft.com/office/officeart/2008/layout/LinedList"/>
    <dgm:cxn modelId="{E33DACDD-749B-498D-83E6-31E2E54E9DDD}" type="presOf" srcId="{C091EC9B-2A93-46F0-836A-43324CF8BF26}" destId="{BC62BB58-60A1-4BA8-A914-D35E016CED2C}" srcOrd="0" destOrd="0" presId="urn:microsoft.com/office/officeart/2008/layout/LinedList"/>
    <dgm:cxn modelId="{A95F27DF-BD5B-44D4-AA53-4D83DF5FBAAE}" type="presOf" srcId="{9258DA7F-A0A3-4FD1-81C9-7ABD589C1703}" destId="{A7E9C429-45A2-4313-AF8C-9BA750838C14}" srcOrd="0" destOrd="0" presId="urn:microsoft.com/office/officeart/2008/layout/LinedList"/>
    <dgm:cxn modelId="{1CBAEBEC-27C3-49AE-B6B9-FA519450D788}" srcId="{A374FD3F-7B39-4A01-9A08-B71ACF8F271A}" destId="{65E7DD3C-3431-4CEC-9406-2D2857DD4098}" srcOrd="8" destOrd="0" parTransId="{2F308E1C-F35E-4DF4-9D14-B22949480C77}" sibTransId="{2745E8CB-D499-45CD-89A1-4D43D7010FE8}"/>
    <dgm:cxn modelId="{627609F8-E0DF-408A-8E4F-963313BA3BB1}" type="presOf" srcId="{AC1A984A-9255-4B08-A1A5-40E46BB06BEA}" destId="{629A7300-4AAC-4319-8031-7D275E073660}" srcOrd="0" destOrd="0" presId="urn:microsoft.com/office/officeart/2008/layout/LinedList"/>
    <dgm:cxn modelId="{A53D4FFF-D6AE-4C30-AF72-8E5BC22EF942}" srcId="{A374FD3F-7B39-4A01-9A08-B71ACF8F271A}" destId="{9258DA7F-A0A3-4FD1-81C9-7ABD589C1703}" srcOrd="7" destOrd="0" parTransId="{BDFD983E-0FCE-4799-B959-F658A090D75D}" sibTransId="{AA19DF76-02EB-49ED-B9E2-B9B820178222}"/>
    <dgm:cxn modelId="{CBADBF83-2889-48DA-8BA8-6511DA0C4D3C}" type="presParOf" srcId="{0C32BB39-0D6F-426F-979D-3945985CF68A}" destId="{9440A459-7638-45B2-B570-8E30D7004B3C}" srcOrd="0" destOrd="0" presId="urn:microsoft.com/office/officeart/2008/layout/LinedList"/>
    <dgm:cxn modelId="{2B0B7A42-3A1F-45DF-98FE-68993EC35A24}" type="presParOf" srcId="{0C32BB39-0D6F-426F-979D-3945985CF68A}" destId="{DE88C92D-C82C-4907-9D53-81D57E029581}" srcOrd="1" destOrd="0" presId="urn:microsoft.com/office/officeart/2008/layout/LinedList"/>
    <dgm:cxn modelId="{771FB55D-4DB1-4A8A-BB39-5A38DD4FA052}" type="presParOf" srcId="{DE88C92D-C82C-4907-9D53-81D57E029581}" destId="{629A7300-4AAC-4319-8031-7D275E073660}" srcOrd="0" destOrd="0" presId="urn:microsoft.com/office/officeart/2008/layout/LinedList"/>
    <dgm:cxn modelId="{4F15EB37-1D39-419F-9999-C9C858A40544}" type="presParOf" srcId="{DE88C92D-C82C-4907-9D53-81D57E029581}" destId="{2BCCC95F-37ED-4A3F-A115-B92C1D54132F}" srcOrd="1" destOrd="0" presId="urn:microsoft.com/office/officeart/2008/layout/LinedList"/>
    <dgm:cxn modelId="{4560EFEA-2070-42AA-9265-3DE227CE2893}" type="presParOf" srcId="{0C32BB39-0D6F-426F-979D-3945985CF68A}" destId="{B5114C7F-41D7-4B68-B55F-4E8B90F59492}" srcOrd="2" destOrd="0" presId="urn:microsoft.com/office/officeart/2008/layout/LinedList"/>
    <dgm:cxn modelId="{9895ABA7-1973-4436-87E5-841490AE087E}" type="presParOf" srcId="{0C32BB39-0D6F-426F-979D-3945985CF68A}" destId="{EE8AEA3F-59A8-4251-9AE7-2A995CB8154A}" srcOrd="3" destOrd="0" presId="urn:microsoft.com/office/officeart/2008/layout/LinedList"/>
    <dgm:cxn modelId="{F241FB1D-F413-438E-8CCA-7DA58A30E45E}" type="presParOf" srcId="{EE8AEA3F-59A8-4251-9AE7-2A995CB8154A}" destId="{12C2B1A5-DE65-472F-8A41-38AEFAEBD28C}" srcOrd="0" destOrd="0" presId="urn:microsoft.com/office/officeart/2008/layout/LinedList"/>
    <dgm:cxn modelId="{3A319DA7-DEEF-47E5-BD24-EBB1141DC62E}" type="presParOf" srcId="{EE8AEA3F-59A8-4251-9AE7-2A995CB8154A}" destId="{8084E6FD-92F1-40E8-8A07-BDD6771BD069}" srcOrd="1" destOrd="0" presId="urn:microsoft.com/office/officeart/2008/layout/LinedList"/>
    <dgm:cxn modelId="{B57407DC-2017-4311-A602-2B26ED7D3D57}" type="presParOf" srcId="{0C32BB39-0D6F-426F-979D-3945985CF68A}" destId="{2DA7EFEE-23EB-4AC5-AD58-1CDC9CFE60EC}" srcOrd="4" destOrd="0" presId="urn:microsoft.com/office/officeart/2008/layout/LinedList"/>
    <dgm:cxn modelId="{42A88E30-F078-48D6-B948-52A09FDF59B8}" type="presParOf" srcId="{0C32BB39-0D6F-426F-979D-3945985CF68A}" destId="{33C86023-5F65-480F-AADC-8A9A01123694}" srcOrd="5" destOrd="0" presId="urn:microsoft.com/office/officeart/2008/layout/LinedList"/>
    <dgm:cxn modelId="{62674639-4679-4806-86BC-0A5905D6D7DF}" type="presParOf" srcId="{33C86023-5F65-480F-AADC-8A9A01123694}" destId="{5D6C79BF-E1D8-416B-8472-B59BD24C44B3}" srcOrd="0" destOrd="0" presId="urn:microsoft.com/office/officeart/2008/layout/LinedList"/>
    <dgm:cxn modelId="{F88B2A33-1796-4FF0-ADF4-46864B6D14EA}" type="presParOf" srcId="{33C86023-5F65-480F-AADC-8A9A01123694}" destId="{5F261AF5-7F5F-48D4-AD81-63C9FC9D3AEF}" srcOrd="1" destOrd="0" presId="urn:microsoft.com/office/officeart/2008/layout/LinedList"/>
    <dgm:cxn modelId="{1B27FC60-FB12-48A8-87FC-F5B47C5B9474}" type="presParOf" srcId="{0C32BB39-0D6F-426F-979D-3945985CF68A}" destId="{756C779C-A717-4951-AA20-E8824BD07C5F}" srcOrd="6" destOrd="0" presId="urn:microsoft.com/office/officeart/2008/layout/LinedList"/>
    <dgm:cxn modelId="{E166CB35-E014-4B69-84CD-F3D7E772E4A3}" type="presParOf" srcId="{0C32BB39-0D6F-426F-979D-3945985CF68A}" destId="{B3906932-63B6-4E0D-AEEB-117438C63187}" srcOrd="7" destOrd="0" presId="urn:microsoft.com/office/officeart/2008/layout/LinedList"/>
    <dgm:cxn modelId="{F2EB7828-3DF0-4E86-AEE5-645856621054}" type="presParOf" srcId="{B3906932-63B6-4E0D-AEEB-117438C63187}" destId="{72FF3ADC-68DA-4989-8852-7B2A2A6C25BE}" srcOrd="0" destOrd="0" presId="urn:microsoft.com/office/officeart/2008/layout/LinedList"/>
    <dgm:cxn modelId="{E1732D09-AADA-48A9-A4C6-F182084F80EF}" type="presParOf" srcId="{B3906932-63B6-4E0D-AEEB-117438C63187}" destId="{5671CF47-0018-40B5-9C67-4E4571FAFAE2}" srcOrd="1" destOrd="0" presId="urn:microsoft.com/office/officeart/2008/layout/LinedList"/>
    <dgm:cxn modelId="{7B217AA1-BF77-44D9-87C1-D77093BDB4E9}" type="presParOf" srcId="{0C32BB39-0D6F-426F-979D-3945985CF68A}" destId="{49698EF5-7872-40C4-9F2F-83DC569CBD83}" srcOrd="8" destOrd="0" presId="urn:microsoft.com/office/officeart/2008/layout/LinedList"/>
    <dgm:cxn modelId="{314D8D72-7A07-40A8-9053-1497AD882078}" type="presParOf" srcId="{0C32BB39-0D6F-426F-979D-3945985CF68A}" destId="{89C0EBB4-C354-4451-8219-CAB4F8301060}" srcOrd="9" destOrd="0" presId="urn:microsoft.com/office/officeart/2008/layout/LinedList"/>
    <dgm:cxn modelId="{4950B4B4-ED7B-4702-A03B-E0966B64D81C}" type="presParOf" srcId="{89C0EBB4-C354-4451-8219-CAB4F8301060}" destId="{FD137D2A-4A48-4122-91D3-980824A4E18F}" srcOrd="0" destOrd="0" presId="urn:microsoft.com/office/officeart/2008/layout/LinedList"/>
    <dgm:cxn modelId="{465B805E-E6F9-4F32-888E-E2AE8C8E674D}" type="presParOf" srcId="{89C0EBB4-C354-4451-8219-CAB4F8301060}" destId="{EEEE0B04-54B8-4813-8936-41504073D94D}" srcOrd="1" destOrd="0" presId="urn:microsoft.com/office/officeart/2008/layout/LinedList"/>
    <dgm:cxn modelId="{50DA2228-4508-4B51-BB93-78D0155E9176}" type="presParOf" srcId="{0C32BB39-0D6F-426F-979D-3945985CF68A}" destId="{22792452-DA75-4612-A17E-7200FFC94910}" srcOrd="10" destOrd="0" presId="urn:microsoft.com/office/officeart/2008/layout/LinedList"/>
    <dgm:cxn modelId="{7F2FD28D-4E83-4D0B-84EF-6BCF7EF72BA1}" type="presParOf" srcId="{0C32BB39-0D6F-426F-979D-3945985CF68A}" destId="{22F8FB2C-5F42-4E7D-9122-604AC784206A}" srcOrd="11" destOrd="0" presId="urn:microsoft.com/office/officeart/2008/layout/LinedList"/>
    <dgm:cxn modelId="{90AB0297-F14E-4B27-8EDB-387FC6A1EFB0}" type="presParOf" srcId="{22F8FB2C-5F42-4E7D-9122-604AC784206A}" destId="{BC62BB58-60A1-4BA8-A914-D35E016CED2C}" srcOrd="0" destOrd="0" presId="urn:microsoft.com/office/officeart/2008/layout/LinedList"/>
    <dgm:cxn modelId="{77D6CE2B-294A-428A-9418-CF6F2B182609}" type="presParOf" srcId="{22F8FB2C-5F42-4E7D-9122-604AC784206A}" destId="{ACF7D2A5-C861-4791-B697-505669A32DE0}" srcOrd="1" destOrd="0" presId="urn:microsoft.com/office/officeart/2008/layout/LinedList"/>
    <dgm:cxn modelId="{4742FBB7-3A95-4400-82A5-DE96E7904626}" type="presParOf" srcId="{0C32BB39-0D6F-426F-979D-3945985CF68A}" destId="{B40C3C82-08ED-4602-8986-3CB2607B9F11}" srcOrd="12" destOrd="0" presId="urn:microsoft.com/office/officeart/2008/layout/LinedList"/>
    <dgm:cxn modelId="{7358A1CC-9F6B-4C0E-B375-405B1EEE9A44}" type="presParOf" srcId="{0C32BB39-0D6F-426F-979D-3945985CF68A}" destId="{27E3A158-2E7D-442D-8D32-B3095475C2AE}" srcOrd="13" destOrd="0" presId="urn:microsoft.com/office/officeart/2008/layout/LinedList"/>
    <dgm:cxn modelId="{E6B23A26-99E4-4BC4-9A3A-28861EC5818F}" type="presParOf" srcId="{27E3A158-2E7D-442D-8D32-B3095475C2AE}" destId="{288E8BD7-574B-4F46-9A31-66498D1454C0}" srcOrd="0" destOrd="0" presId="urn:microsoft.com/office/officeart/2008/layout/LinedList"/>
    <dgm:cxn modelId="{6B60CF12-A826-46C0-9C54-E6F1F2F2B4AC}" type="presParOf" srcId="{27E3A158-2E7D-442D-8D32-B3095475C2AE}" destId="{2E5ADB5E-AD15-415A-9719-A34278413527}" srcOrd="1" destOrd="0" presId="urn:microsoft.com/office/officeart/2008/layout/LinedList"/>
    <dgm:cxn modelId="{510F3666-65EE-445D-8BAF-2826C8D0D991}" type="presParOf" srcId="{0C32BB39-0D6F-426F-979D-3945985CF68A}" destId="{5E1F40F5-2A30-4F8C-B7D8-98FEF7BDD432}" srcOrd="14" destOrd="0" presId="urn:microsoft.com/office/officeart/2008/layout/LinedList"/>
    <dgm:cxn modelId="{E0113EE0-E57E-46B9-AB57-FED2A9E1338A}" type="presParOf" srcId="{0C32BB39-0D6F-426F-979D-3945985CF68A}" destId="{8DFDA5DE-EF70-49E6-B8EA-5946748928E6}" srcOrd="15" destOrd="0" presId="urn:microsoft.com/office/officeart/2008/layout/LinedList"/>
    <dgm:cxn modelId="{CBC6AD74-AC28-42CB-9A61-DEBE2BB72F35}" type="presParOf" srcId="{8DFDA5DE-EF70-49E6-B8EA-5946748928E6}" destId="{A7E9C429-45A2-4313-AF8C-9BA750838C14}" srcOrd="0" destOrd="0" presId="urn:microsoft.com/office/officeart/2008/layout/LinedList"/>
    <dgm:cxn modelId="{DD74913A-35E1-41D0-8374-520134830361}" type="presParOf" srcId="{8DFDA5DE-EF70-49E6-B8EA-5946748928E6}" destId="{828C350E-6736-4BC0-A9B3-5163413FCA5F}" srcOrd="1" destOrd="0" presId="urn:microsoft.com/office/officeart/2008/layout/LinedList"/>
    <dgm:cxn modelId="{DC1BB151-C127-4D48-B872-3456E613A32B}" type="presParOf" srcId="{0C32BB39-0D6F-426F-979D-3945985CF68A}" destId="{C081BBB8-1DB6-40B1-8A1E-74FB1340417D}" srcOrd="16" destOrd="0" presId="urn:microsoft.com/office/officeart/2008/layout/LinedList"/>
    <dgm:cxn modelId="{F943749D-644D-4880-BA79-B0F927BE2974}" type="presParOf" srcId="{0C32BB39-0D6F-426F-979D-3945985CF68A}" destId="{C92A0B5F-89CB-48DA-ABBF-051F6EC3662A}" srcOrd="17" destOrd="0" presId="urn:microsoft.com/office/officeart/2008/layout/LinedList"/>
    <dgm:cxn modelId="{8BCDA9B7-5BA7-4F66-8A25-45122872E512}" type="presParOf" srcId="{C92A0B5F-89CB-48DA-ABBF-051F6EC3662A}" destId="{96C3B046-299B-4E24-933E-5FBA2F010597}" srcOrd="0" destOrd="0" presId="urn:microsoft.com/office/officeart/2008/layout/LinedList"/>
    <dgm:cxn modelId="{A6363E59-A1C4-47BE-85A9-F75B40E7CD3C}" type="presParOf" srcId="{C92A0B5F-89CB-48DA-ABBF-051F6EC3662A}" destId="{45D2DED1-DBEF-4F16-A74E-92B29D3B908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B81B24-3E9F-4F53-94E4-B7CA66610D34}">
      <dsp:nvSpPr>
        <dsp:cNvPr id="0" name=""/>
        <dsp:cNvSpPr/>
      </dsp:nvSpPr>
      <dsp:spPr>
        <a:xfrm>
          <a:off x="0" y="0"/>
          <a:ext cx="6061415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E03722B-F85F-4076-8FEF-E03FC1020F05}">
      <dsp:nvSpPr>
        <dsp:cNvPr id="0" name=""/>
        <dsp:cNvSpPr/>
      </dsp:nvSpPr>
      <dsp:spPr>
        <a:xfrm>
          <a:off x="0" y="0"/>
          <a:ext cx="6061415" cy="673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பரமண்டலங்களிலிருக்கிற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பிதாவே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, </a:t>
          </a:r>
        </a:p>
      </dsp:txBody>
      <dsp:txXfrm>
        <a:off x="0" y="0"/>
        <a:ext cx="6061415" cy="673091"/>
      </dsp:txXfrm>
    </dsp:sp>
    <dsp:sp modelId="{9440A459-7638-45B2-B570-8E30D7004B3C}">
      <dsp:nvSpPr>
        <dsp:cNvPr id="0" name=""/>
        <dsp:cNvSpPr/>
      </dsp:nvSpPr>
      <dsp:spPr>
        <a:xfrm>
          <a:off x="0" y="673091"/>
          <a:ext cx="6061415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29A7300-4AAC-4319-8031-7D275E073660}">
      <dsp:nvSpPr>
        <dsp:cNvPr id="0" name=""/>
        <dsp:cNvSpPr/>
      </dsp:nvSpPr>
      <dsp:spPr>
        <a:xfrm>
          <a:off x="0" y="673091"/>
          <a:ext cx="6061415" cy="673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உம்முடைய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நாமம்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பரிசுத்தப்படுவதாக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.</a:t>
          </a:r>
        </a:p>
      </dsp:txBody>
      <dsp:txXfrm>
        <a:off x="0" y="673091"/>
        <a:ext cx="6061415" cy="673091"/>
      </dsp:txXfrm>
    </dsp:sp>
    <dsp:sp modelId="{B5114C7F-41D7-4B68-B55F-4E8B90F59492}">
      <dsp:nvSpPr>
        <dsp:cNvPr id="0" name=""/>
        <dsp:cNvSpPr/>
      </dsp:nvSpPr>
      <dsp:spPr>
        <a:xfrm>
          <a:off x="0" y="1346183"/>
          <a:ext cx="6061415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2C2B1A5-DE65-472F-8A41-38AEFAEBD28C}">
      <dsp:nvSpPr>
        <dsp:cNvPr id="0" name=""/>
        <dsp:cNvSpPr/>
      </dsp:nvSpPr>
      <dsp:spPr>
        <a:xfrm>
          <a:off x="0" y="1346183"/>
          <a:ext cx="6061415" cy="673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உம்முடைய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ராஜ்யம்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வருவதாக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;</a:t>
          </a:r>
        </a:p>
      </dsp:txBody>
      <dsp:txXfrm>
        <a:off x="0" y="1346183"/>
        <a:ext cx="6061415" cy="673091"/>
      </dsp:txXfrm>
    </dsp:sp>
    <dsp:sp modelId="{2DA7EFEE-23EB-4AC5-AD58-1CDC9CFE60EC}">
      <dsp:nvSpPr>
        <dsp:cNvPr id="0" name=""/>
        <dsp:cNvSpPr/>
      </dsp:nvSpPr>
      <dsp:spPr>
        <a:xfrm>
          <a:off x="0" y="2019275"/>
          <a:ext cx="6061415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D6C79BF-E1D8-416B-8472-B59BD24C44B3}">
      <dsp:nvSpPr>
        <dsp:cNvPr id="0" name=""/>
        <dsp:cNvSpPr/>
      </dsp:nvSpPr>
      <dsp:spPr>
        <a:xfrm>
          <a:off x="0" y="2019275"/>
          <a:ext cx="6061415" cy="673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உம்முடைய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சித்தம்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பரமண்டலத்திலே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செய்யப்படுகிறதுபோலப்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பூமியிலேயும்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செய்யப்படுவதாக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.</a:t>
          </a:r>
        </a:p>
      </dsp:txBody>
      <dsp:txXfrm>
        <a:off x="0" y="2019275"/>
        <a:ext cx="6061415" cy="673091"/>
      </dsp:txXfrm>
    </dsp:sp>
    <dsp:sp modelId="{49698EF5-7872-40C4-9F2F-83DC569CBD83}">
      <dsp:nvSpPr>
        <dsp:cNvPr id="0" name=""/>
        <dsp:cNvSpPr/>
      </dsp:nvSpPr>
      <dsp:spPr>
        <a:xfrm>
          <a:off x="0" y="2692366"/>
          <a:ext cx="6061415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D137D2A-4A48-4122-91D3-980824A4E18F}">
      <dsp:nvSpPr>
        <dsp:cNvPr id="0" name=""/>
        <dsp:cNvSpPr/>
      </dsp:nvSpPr>
      <dsp:spPr>
        <a:xfrm>
          <a:off x="0" y="2692366"/>
          <a:ext cx="6061415" cy="673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எங்களுக்கு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வேண்டிய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ஆகாரத்தை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இன்று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எங்களுக்குத்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தாரும்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.</a:t>
          </a:r>
        </a:p>
      </dsp:txBody>
      <dsp:txXfrm>
        <a:off x="0" y="2692366"/>
        <a:ext cx="6061415" cy="673091"/>
      </dsp:txXfrm>
    </dsp:sp>
    <dsp:sp modelId="{B40C3C82-08ED-4602-8986-3CB2607B9F11}">
      <dsp:nvSpPr>
        <dsp:cNvPr id="0" name=""/>
        <dsp:cNvSpPr/>
      </dsp:nvSpPr>
      <dsp:spPr>
        <a:xfrm>
          <a:off x="0" y="3365458"/>
          <a:ext cx="6061415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88E8BD7-574B-4F46-9A31-66498D1454C0}">
      <dsp:nvSpPr>
        <dsp:cNvPr id="0" name=""/>
        <dsp:cNvSpPr/>
      </dsp:nvSpPr>
      <dsp:spPr>
        <a:xfrm>
          <a:off x="0" y="3365458"/>
          <a:ext cx="6061415" cy="673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கடனாளிகளுக்கு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நாங்கள்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மன்னிக்கிறதுபோல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கடன்களை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எங்களுக்கு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மன்னியும்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.</a:t>
          </a:r>
        </a:p>
      </dsp:txBody>
      <dsp:txXfrm>
        <a:off x="0" y="3365458"/>
        <a:ext cx="6061415" cy="673091"/>
      </dsp:txXfrm>
    </dsp:sp>
    <dsp:sp modelId="{5E1F40F5-2A30-4F8C-B7D8-98FEF7BDD432}">
      <dsp:nvSpPr>
        <dsp:cNvPr id="0" name=""/>
        <dsp:cNvSpPr/>
      </dsp:nvSpPr>
      <dsp:spPr>
        <a:xfrm>
          <a:off x="0" y="4038550"/>
          <a:ext cx="6061415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7E9C429-45A2-4313-AF8C-9BA750838C14}">
      <dsp:nvSpPr>
        <dsp:cNvPr id="0" name=""/>
        <dsp:cNvSpPr/>
      </dsp:nvSpPr>
      <dsp:spPr>
        <a:xfrm>
          <a:off x="0" y="4038550"/>
          <a:ext cx="6061415" cy="673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எங்களைச்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சோதனைக்குட்படப்பண்ணாமல்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,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தீமையினின்று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எங்களை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இரட்சித்துக்கொள்ளும்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, </a:t>
          </a:r>
        </a:p>
      </dsp:txBody>
      <dsp:txXfrm>
        <a:off x="0" y="4038550"/>
        <a:ext cx="6061415" cy="673091"/>
      </dsp:txXfrm>
    </dsp:sp>
    <dsp:sp modelId="{C081BBB8-1DB6-40B1-8A1E-74FB1340417D}">
      <dsp:nvSpPr>
        <dsp:cNvPr id="0" name=""/>
        <dsp:cNvSpPr/>
      </dsp:nvSpPr>
      <dsp:spPr>
        <a:xfrm>
          <a:off x="0" y="4711642"/>
          <a:ext cx="6061415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6C3B046-299B-4E24-933E-5FBA2F010597}">
      <dsp:nvSpPr>
        <dsp:cNvPr id="0" name=""/>
        <dsp:cNvSpPr/>
      </dsp:nvSpPr>
      <dsp:spPr>
        <a:xfrm>
          <a:off x="0" y="4711642"/>
          <a:ext cx="6061415" cy="6730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ராஜ்யமும்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,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வல்லமையும்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,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மகிமையும்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என்றென்றைக்கும்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உம்முடையவைகளே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, 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ஆமென்</a:t>
          </a:r>
        </a:p>
      </dsp:txBody>
      <dsp:txXfrm>
        <a:off x="0" y="4711642"/>
        <a:ext cx="6061415" cy="6730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B0CA6B-10DC-457E-BF68-5D78C93F2391}">
      <dsp:nvSpPr>
        <dsp:cNvPr id="0" name=""/>
        <dsp:cNvSpPr/>
      </dsp:nvSpPr>
      <dsp:spPr>
        <a:xfrm>
          <a:off x="0" y="2047"/>
          <a:ext cx="5458837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82A09CC-9491-4CE0-ACA6-9D5C7344621B}">
      <dsp:nvSpPr>
        <dsp:cNvPr id="0" name=""/>
        <dsp:cNvSpPr/>
      </dsp:nvSpPr>
      <dsp:spPr>
        <a:xfrm>
          <a:off x="0" y="2047"/>
          <a:ext cx="5458837" cy="13961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ஏழு</a:t>
          </a:r>
          <a:r>
            <a:rPr lang="en-US" sz="36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36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ஜெப</a:t>
          </a:r>
          <a:r>
            <a:rPr lang="en-US" sz="36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36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குறிப்புகள்</a:t>
          </a:r>
          <a:endParaRPr lang="en-US" sz="3600" kern="1200" dirty="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sp:txBody>
      <dsp:txXfrm>
        <a:off x="0" y="2047"/>
        <a:ext cx="5458837" cy="1396141"/>
      </dsp:txXfrm>
    </dsp:sp>
    <dsp:sp modelId="{EDC3122E-818E-4D92-A591-0512FCE415C2}">
      <dsp:nvSpPr>
        <dsp:cNvPr id="0" name=""/>
        <dsp:cNvSpPr/>
      </dsp:nvSpPr>
      <dsp:spPr>
        <a:xfrm>
          <a:off x="0" y="1398189"/>
          <a:ext cx="5458837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006FB4E-5064-4D8F-98B8-00DEBB719A35}">
      <dsp:nvSpPr>
        <dsp:cNvPr id="0" name=""/>
        <dsp:cNvSpPr/>
      </dsp:nvSpPr>
      <dsp:spPr>
        <a:xfrm>
          <a:off x="0" y="1398189"/>
          <a:ext cx="5458837" cy="13961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ஒன்றுமட்டும்</a:t>
          </a:r>
          <a:r>
            <a:rPr lang="en-US" sz="36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36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மாம்சத்திற்குறியது</a:t>
          </a:r>
          <a:endParaRPr lang="en-US" sz="3600" kern="1200" dirty="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sp:txBody>
      <dsp:txXfrm>
        <a:off x="0" y="1398189"/>
        <a:ext cx="5458837" cy="1396141"/>
      </dsp:txXfrm>
    </dsp:sp>
    <dsp:sp modelId="{CD93A942-69BF-4FB8-AB0B-2EB99A13A0F7}">
      <dsp:nvSpPr>
        <dsp:cNvPr id="0" name=""/>
        <dsp:cNvSpPr/>
      </dsp:nvSpPr>
      <dsp:spPr>
        <a:xfrm>
          <a:off x="0" y="2794330"/>
          <a:ext cx="5458837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0611CEE-2F81-46F5-96B1-6D371E0D90A2}">
      <dsp:nvSpPr>
        <dsp:cNvPr id="0" name=""/>
        <dsp:cNvSpPr/>
      </dsp:nvSpPr>
      <dsp:spPr>
        <a:xfrm>
          <a:off x="0" y="2794330"/>
          <a:ext cx="5458837" cy="13961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மற்ற</a:t>
          </a:r>
          <a:r>
            <a:rPr lang="en-US" sz="36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36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ஆறும்</a:t>
          </a:r>
          <a:r>
            <a:rPr lang="en-US" sz="36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36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ஆவிக்குரியது</a:t>
          </a:r>
        </a:p>
      </dsp:txBody>
      <dsp:txXfrm>
        <a:off x="0" y="2794330"/>
        <a:ext cx="5458837" cy="13961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40A459-7638-45B2-B570-8E30D7004B3C}">
      <dsp:nvSpPr>
        <dsp:cNvPr id="0" name=""/>
        <dsp:cNvSpPr/>
      </dsp:nvSpPr>
      <dsp:spPr>
        <a:xfrm>
          <a:off x="0" y="657"/>
          <a:ext cx="6061415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29A7300-4AAC-4319-8031-7D275E073660}">
      <dsp:nvSpPr>
        <dsp:cNvPr id="0" name=""/>
        <dsp:cNvSpPr/>
      </dsp:nvSpPr>
      <dsp:spPr>
        <a:xfrm>
          <a:off x="0" y="657"/>
          <a:ext cx="6061415" cy="598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உம்முடைய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நாமம்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பரிசுத்தப்படுவதாக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.</a:t>
          </a:r>
        </a:p>
      </dsp:txBody>
      <dsp:txXfrm>
        <a:off x="0" y="657"/>
        <a:ext cx="6061415" cy="598157"/>
      </dsp:txXfrm>
    </dsp:sp>
    <dsp:sp modelId="{B5114C7F-41D7-4B68-B55F-4E8B90F59492}">
      <dsp:nvSpPr>
        <dsp:cNvPr id="0" name=""/>
        <dsp:cNvSpPr/>
      </dsp:nvSpPr>
      <dsp:spPr>
        <a:xfrm>
          <a:off x="0" y="598815"/>
          <a:ext cx="6061415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2C2B1A5-DE65-472F-8A41-38AEFAEBD28C}">
      <dsp:nvSpPr>
        <dsp:cNvPr id="0" name=""/>
        <dsp:cNvSpPr/>
      </dsp:nvSpPr>
      <dsp:spPr>
        <a:xfrm>
          <a:off x="0" y="598815"/>
          <a:ext cx="6061415" cy="598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உம்முடைய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ராஜ்யம்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வருவதாக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;</a:t>
          </a:r>
        </a:p>
      </dsp:txBody>
      <dsp:txXfrm>
        <a:off x="0" y="598815"/>
        <a:ext cx="6061415" cy="598157"/>
      </dsp:txXfrm>
    </dsp:sp>
    <dsp:sp modelId="{2DA7EFEE-23EB-4AC5-AD58-1CDC9CFE60EC}">
      <dsp:nvSpPr>
        <dsp:cNvPr id="0" name=""/>
        <dsp:cNvSpPr/>
      </dsp:nvSpPr>
      <dsp:spPr>
        <a:xfrm>
          <a:off x="0" y="1196972"/>
          <a:ext cx="6061415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D6C79BF-E1D8-416B-8472-B59BD24C44B3}">
      <dsp:nvSpPr>
        <dsp:cNvPr id="0" name=""/>
        <dsp:cNvSpPr/>
      </dsp:nvSpPr>
      <dsp:spPr>
        <a:xfrm>
          <a:off x="0" y="1196972"/>
          <a:ext cx="6061415" cy="598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உம்முடைய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சித்தம்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பரமண்டலத்திலே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செய்யப்படுகிறதுபோலப்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பூமியிலேயும்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செய்யப்படுவதாக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.</a:t>
          </a:r>
        </a:p>
      </dsp:txBody>
      <dsp:txXfrm>
        <a:off x="0" y="1196972"/>
        <a:ext cx="6061415" cy="598157"/>
      </dsp:txXfrm>
    </dsp:sp>
    <dsp:sp modelId="{756C779C-A717-4951-AA20-E8824BD07C5F}">
      <dsp:nvSpPr>
        <dsp:cNvPr id="0" name=""/>
        <dsp:cNvSpPr/>
      </dsp:nvSpPr>
      <dsp:spPr>
        <a:xfrm>
          <a:off x="0" y="1795130"/>
          <a:ext cx="6061415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2FF3ADC-68DA-4989-8852-7B2A2A6C25BE}">
      <dsp:nvSpPr>
        <dsp:cNvPr id="0" name=""/>
        <dsp:cNvSpPr/>
      </dsp:nvSpPr>
      <dsp:spPr>
        <a:xfrm>
          <a:off x="0" y="1795130"/>
          <a:ext cx="6061415" cy="598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______________________________________________</a:t>
          </a:r>
        </a:p>
      </dsp:txBody>
      <dsp:txXfrm>
        <a:off x="0" y="1795130"/>
        <a:ext cx="6061415" cy="598157"/>
      </dsp:txXfrm>
    </dsp:sp>
    <dsp:sp modelId="{49698EF5-7872-40C4-9F2F-83DC569CBD83}">
      <dsp:nvSpPr>
        <dsp:cNvPr id="0" name=""/>
        <dsp:cNvSpPr/>
      </dsp:nvSpPr>
      <dsp:spPr>
        <a:xfrm>
          <a:off x="0" y="2393288"/>
          <a:ext cx="6061415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D137D2A-4A48-4122-91D3-980824A4E18F}">
      <dsp:nvSpPr>
        <dsp:cNvPr id="0" name=""/>
        <dsp:cNvSpPr/>
      </dsp:nvSpPr>
      <dsp:spPr>
        <a:xfrm>
          <a:off x="0" y="2393288"/>
          <a:ext cx="6061415" cy="598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rgbClr val="0070C0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எங்களுக்கு</a:t>
          </a:r>
          <a:r>
            <a:rPr lang="en-US" sz="2000" kern="1200" dirty="0">
              <a:solidFill>
                <a:srgbClr val="0070C0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rgbClr val="0070C0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வேண்டிய</a:t>
          </a:r>
          <a:r>
            <a:rPr lang="en-US" sz="2000" kern="1200" dirty="0">
              <a:solidFill>
                <a:srgbClr val="0070C0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rgbClr val="0070C0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ஆகாரத்தை</a:t>
          </a:r>
          <a:r>
            <a:rPr lang="en-US" sz="2000" kern="1200" dirty="0">
              <a:solidFill>
                <a:srgbClr val="0070C0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rgbClr val="0070C0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இன்று</a:t>
          </a:r>
          <a:r>
            <a:rPr lang="en-US" sz="2000" kern="1200" dirty="0">
              <a:solidFill>
                <a:srgbClr val="0070C0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rgbClr val="0070C0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எங்களுக்குத்</a:t>
          </a:r>
          <a:r>
            <a:rPr lang="en-US" sz="2000" kern="1200" dirty="0">
              <a:solidFill>
                <a:srgbClr val="0070C0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rgbClr val="0070C0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தாரும்</a:t>
          </a:r>
          <a:r>
            <a:rPr lang="en-US" sz="2000" kern="1200" dirty="0">
              <a:solidFill>
                <a:srgbClr val="0070C0"/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.</a:t>
          </a:r>
        </a:p>
      </dsp:txBody>
      <dsp:txXfrm>
        <a:off x="0" y="2393288"/>
        <a:ext cx="6061415" cy="598157"/>
      </dsp:txXfrm>
    </dsp:sp>
    <dsp:sp modelId="{22792452-DA75-4612-A17E-7200FFC94910}">
      <dsp:nvSpPr>
        <dsp:cNvPr id="0" name=""/>
        <dsp:cNvSpPr/>
      </dsp:nvSpPr>
      <dsp:spPr>
        <a:xfrm>
          <a:off x="0" y="2991445"/>
          <a:ext cx="6061415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C62BB58-60A1-4BA8-A914-D35E016CED2C}">
      <dsp:nvSpPr>
        <dsp:cNvPr id="0" name=""/>
        <dsp:cNvSpPr/>
      </dsp:nvSpPr>
      <dsp:spPr>
        <a:xfrm>
          <a:off x="0" y="2991445"/>
          <a:ext cx="6061415" cy="598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______________________________________________</a:t>
          </a:r>
        </a:p>
      </dsp:txBody>
      <dsp:txXfrm>
        <a:off x="0" y="2991445"/>
        <a:ext cx="6061415" cy="598157"/>
      </dsp:txXfrm>
    </dsp:sp>
    <dsp:sp modelId="{B40C3C82-08ED-4602-8986-3CB2607B9F11}">
      <dsp:nvSpPr>
        <dsp:cNvPr id="0" name=""/>
        <dsp:cNvSpPr/>
      </dsp:nvSpPr>
      <dsp:spPr>
        <a:xfrm>
          <a:off x="0" y="3589603"/>
          <a:ext cx="6061415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88E8BD7-574B-4F46-9A31-66498D1454C0}">
      <dsp:nvSpPr>
        <dsp:cNvPr id="0" name=""/>
        <dsp:cNvSpPr/>
      </dsp:nvSpPr>
      <dsp:spPr>
        <a:xfrm>
          <a:off x="0" y="3589603"/>
          <a:ext cx="6061415" cy="598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கடனாளிகளுக்கு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நாங்கள்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மன்னிக்கிறதுபோல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கடன்களை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எங்களுக்கு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மன்னியும்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.</a:t>
          </a:r>
        </a:p>
      </dsp:txBody>
      <dsp:txXfrm>
        <a:off x="0" y="3589603"/>
        <a:ext cx="6061415" cy="598157"/>
      </dsp:txXfrm>
    </dsp:sp>
    <dsp:sp modelId="{5E1F40F5-2A30-4F8C-B7D8-98FEF7BDD432}">
      <dsp:nvSpPr>
        <dsp:cNvPr id="0" name=""/>
        <dsp:cNvSpPr/>
      </dsp:nvSpPr>
      <dsp:spPr>
        <a:xfrm>
          <a:off x="0" y="4187761"/>
          <a:ext cx="6061415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7E9C429-45A2-4313-AF8C-9BA750838C14}">
      <dsp:nvSpPr>
        <dsp:cNvPr id="0" name=""/>
        <dsp:cNvSpPr/>
      </dsp:nvSpPr>
      <dsp:spPr>
        <a:xfrm>
          <a:off x="0" y="4187761"/>
          <a:ext cx="6061415" cy="598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எங்களைச்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சோதனைக்குட்படப்பண்ணாமல்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,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தீமையினின்று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எங்களை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இரட்சித்துக்கொள்ளும்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, </a:t>
          </a:r>
        </a:p>
      </dsp:txBody>
      <dsp:txXfrm>
        <a:off x="0" y="4187761"/>
        <a:ext cx="6061415" cy="598157"/>
      </dsp:txXfrm>
    </dsp:sp>
    <dsp:sp modelId="{C081BBB8-1DB6-40B1-8A1E-74FB1340417D}">
      <dsp:nvSpPr>
        <dsp:cNvPr id="0" name=""/>
        <dsp:cNvSpPr/>
      </dsp:nvSpPr>
      <dsp:spPr>
        <a:xfrm>
          <a:off x="0" y="4785918"/>
          <a:ext cx="6061415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6C3B046-299B-4E24-933E-5FBA2F010597}">
      <dsp:nvSpPr>
        <dsp:cNvPr id="0" name=""/>
        <dsp:cNvSpPr/>
      </dsp:nvSpPr>
      <dsp:spPr>
        <a:xfrm>
          <a:off x="0" y="4785918"/>
          <a:ext cx="6061415" cy="5981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ராஜ்யமும்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,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வல்லமையும்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,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மகிமையும்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என்றென்றைக்கும்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 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உம்முடையவைகளே</a:t>
          </a:r>
          <a:r>
            <a:rPr lang="en-US" sz="2000" kern="1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, </a:t>
          </a:r>
          <a:r>
            <a:rPr lang="en-US" sz="2000" kern="1200" dirty="0" err="1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rPr>
            <a:t>ஆமென்</a:t>
          </a:r>
          <a:endParaRPr lang="en-US" sz="2000" kern="1200" dirty="0">
            <a:solidFill>
              <a:schemeClr val="bg2">
                <a:lumMod val="50000"/>
              </a:schemeClr>
            </a:solidFill>
            <a:latin typeface="Uni Ila.Sundaram-08" panose="00000400000000000000" pitchFamily="2" charset="0"/>
            <a:cs typeface="Uni Ila.Sundaram-08" panose="00000400000000000000" pitchFamily="2" charset="0"/>
          </a:endParaRPr>
        </a:p>
      </dsp:txBody>
      <dsp:txXfrm>
        <a:off x="0" y="4785918"/>
        <a:ext cx="6061415" cy="5981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26C440-1FDD-4F12-A5BD-9834B5C50EB2}" type="datetimeFigureOut">
              <a:rPr lang="en-US"/>
              <a:t>9/24/2021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A685C8-96A5-4286-84CF-6AF86706202E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828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உம்முடைய</a:t>
            </a:r>
            <a:r>
              <a:rPr lang="en-US" dirty="0"/>
              <a:t> </a:t>
            </a:r>
            <a:r>
              <a:rPr lang="en-US" dirty="0" err="1"/>
              <a:t>நாமம்</a:t>
            </a:r>
            <a:r>
              <a:rPr lang="en-US" dirty="0"/>
              <a:t> </a:t>
            </a:r>
            <a:r>
              <a:rPr lang="en-US" dirty="0" err="1"/>
              <a:t>பரிசுத்தப்படுவதாக</a:t>
            </a:r>
            <a:r>
              <a:rPr lang="en-US" dirty="0"/>
              <a:t>.</a:t>
            </a:r>
          </a:p>
          <a:p>
            <a:r>
              <a:rPr lang="en-US" dirty="0" err="1"/>
              <a:t>உம்முடைய</a:t>
            </a:r>
            <a:r>
              <a:rPr lang="en-US" dirty="0"/>
              <a:t> </a:t>
            </a:r>
            <a:r>
              <a:rPr lang="en-US" dirty="0" err="1"/>
              <a:t>ராஜ்யம்</a:t>
            </a:r>
            <a:r>
              <a:rPr lang="en-US" dirty="0"/>
              <a:t> </a:t>
            </a:r>
            <a:r>
              <a:rPr lang="en-US" dirty="0" err="1"/>
              <a:t>வருவதாக</a:t>
            </a:r>
            <a:r>
              <a:rPr lang="en-US" dirty="0"/>
              <a:t>;</a:t>
            </a:r>
            <a:endParaRPr lang="en-US" dirty="0">
              <a:cs typeface="Calibri"/>
            </a:endParaRPr>
          </a:p>
          <a:p>
            <a:r>
              <a:rPr lang="en-US" dirty="0" err="1"/>
              <a:t>உம்முடைய</a:t>
            </a:r>
            <a:r>
              <a:rPr lang="en-US" dirty="0"/>
              <a:t> </a:t>
            </a:r>
            <a:r>
              <a:rPr lang="en-US" dirty="0" err="1"/>
              <a:t>சித்தம்</a:t>
            </a:r>
            <a:r>
              <a:rPr lang="en-US" dirty="0"/>
              <a:t> </a:t>
            </a:r>
            <a:r>
              <a:rPr lang="en-US" dirty="0" err="1"/>
              <a:t>பரமண்டலத்திலே</a:t>
            </a:r>
            <a:r>
              <a:rPr lang="en-US" dirty="0"/>
              <a:t> </a:t>
            </a:r>
            <a:r>
              <a:rPr lang="en-US" dirty="0" err="1"/>
              <a:t>செய்யப்படுகிறதுபோலப்</a:t>
            </a:r>
            <a:r>
              <a:rPr lang="en-US" dirty="0"/>
              <a:t> </a:t>
            </a:r>
            <a:r>
              <a:rPr lang="en-US" dirty="0" err="1"/>
              <a:t>பூமியிலேயும்</a:t>
            </a:r>
            <a:r>
              <a:rPr lang="en-US" dirty="0"/>
              <a:t> </a:t>
            </a:r>
            <a:r>
              <a:rPr lang="en-US" dirty="0" err="1"/>
              <a:t>செய்யப்படுவதாக</a:t>
            </a:r>
            <a:r>
              <a:rPr lang="en-US" dirty="0"/>
              <a:t>.</a:t>
            </a:r>
            <a:endParaRPr lang="en-US" dirty="0">
              <a:cs typeface="Calibri"/>
            </a:endParaRPr>
          </a:p>
          <a:p>
            <a:endParaRPr lang="en-US" dirty="0"/>
          </a:p>
          <a:p>
            <a:r>
              <a:rPr lang="en-US" dirty="0" err="1"/>
              <a:t>எங்களுக்கு</a:t>
            </a:r>
            <a:r>
              <a:rPr lang="en-US" dirty="0"/>
              <a:t> </a:t>
            </a:r>
            <a:r>
              <a:rPr lang="en-US" dirty="0" err="1"/>
              <a:t>வேண்டிய</a:t>
            </a:r>
            <a:r>
              <a:rPr lang="en-US" dirty="0"/>
              <a:t> </a:t>
            </a:r>
            <a:r>
              <a:rPr lang="en-US" dirty="0" err="1"/>
              <a:t>ஆகாரத்தை</a:t>
            </a:r>
            <a:r>
              <a:rPr lang="en-US" dirty="0"/>
              <a:t> </a:t>
            </a:r>
            <a:r>
              <a:rPr lang="en-US" dirty="0" err="1"/>
              <a:t>இன்று</a:t>
            </a:r>
            <a:r>
              <a:rPr lang="en-US" dirty="0"/>
              <a:t> </a:t>
            </a:r>
            <a:r>
              <a:rPr lang="en-US" dirty="0" err="1"/>
              <a:t>எங்களுக்குத்</a:t>
            </a:r>
            <a:r>
              <a:rPr lang="en-US" dirty="0"/>
              <a:t> </a:t>
            </a:r>
            <a:r>
              <a:rPr lang="en-US" dirty="0" err="1"/>
              <a:t>தாரும்</a:t>
            </a:r>
            <a:r>
              <a:rPr lang="en-US" dirty="0"/>
              <a:t>.</a:t>
            </a:r>
          </a:p>
          <a:p>
            <a:r>
              <a:rPr lang="en-US" dirty="0" err="1"/>
              <a:t>எங்கள்</a:t>
            </a:r>
            <a:r>
              <a:rPr lang="en-US" dirty="0"/>
              <a:t> </a:t>
            </a:r>
            <a:r>
              <a:rPr lang="en-US" dirty="0" err="1"/>
              <a:t>கடனாளிகளுக்கு</a:t>
            </a:r>
            <a:r>
              <a:rPr lang="en-US" dirty="0"/>
              <a:t> </a:t>
            </a:r>
            <a:r>
              <a:rPr lang="en-US" dirty="0" err="1"/>
              <a:t>நாங்கள்</a:t>
            </a:r>
            <a:r>
              <a:rPr lang="en-US" dirty="0"/>
              <a:t> </a:t>
            </a:r>
            <a:r>
              <a:rPr lang="en-US" dirty="0" err="1"/>
              <a:t>மன்னிக்கிறதுபோல</a:t>
            </a:r>
            <a:r>
              <a:rPr lang="en-US" dirty="0"/>
              <a:t> </a:t>
            </a:r>
            <a:r>
              <a:rPr lang="en-US" dirty="0" err="1"/>
              <a:t>எங்கள்</a:t>
            </a:r>
            <a:r>
              <a:rPr lang="en-US" dirty="0"/>
              <a:t> </a:t>
            </a:r>
            <a:r>
              <a:rPr lang="en-US" dirty="0" err="1"/>
              <a:t>கடன்களை</a:t>
            </a:r>
            <a:r>
              <a:rPr lang="en-US" dirty="0"/>
              <a:t> </a:t>
            </a:r>
            <a:r>
              <a:rPr lang="en-US" dirty="0" err="1"/>
              <a:t>எங்களுக்கு</a:t>
            </a:r>
            <a:r>
              <a:rPr lang="en-US" dirty="0"/>
              <a:t> </a:t>
            </a:r>
            <a:r>
              <a:rPr lang="en-US" dirty="0" err="1"/>
              <a:t>மன்னியும்</a:t>
            </a:r>
            <a:r>
              <a:rPr lang="en-US" dirty="0"/>
              <a:t>.</a:t>
            </a:r>
            <a:endParaRPr lang="en-US" dirty="0">
              <a:cs typeface="Calibri"/>
            </a:endParaRPr>
          </a:p>
          <a:p>
            <a:r>
              <a:rPr lang="en-US" dirty="0" err="1"/>
              <a:t>எங்களைச்</a:t>
            </a:r>
            <a:r>
              <a:rPr lang="en-US" dirty="0"/>
              <a:t> </a:t>
            </a:r>
            <a:r>
              <a:rPr lang="en-US" dirty="0" err="1"/>
              <a:t>சோதனைக்குட்படப்பண்ணாமல்</a:t>
            </a:r>
            <a:r>
              <a:rPr lang="en-US" dirty="0"/>
              <a:t>, </a:t>
            </a:r>
            <a:r>
              <a:rPr lang="en-US" dirty="0" err="1"/>
              <a:t>தீமையினின்று</a:t>
            </a:r>
            <a:r>
              <a:rPr lang="en-US" dirty="0"/>
              <a:t> </a:t>
            </a:r>
            <a:r>
              <a:rPr lang="en-US" dirty="0" err="1"/>
              <a:t>எங்களை</a:t>
            </a:r>
            <a:r>
              <a:rPr lang="en-US" dirty="0"/>
              <a:t> </a:t>
            </a:r>
            <a:r>
              <a:rPr lang="en-US" dirty="0" err="1"/>
              <a:t>இரட்சித்துக்கொள்ளும்</a:t>
            </a:r>
            <a:r>
              <a:rPr lang="en-US" dirty="0"/>
              <a:t>, </a:t>
            </a:r>
          </a:p>
          <a:p>
            <a:r>
              <a:rPr lang="en-US" dirty="0" err="1"/>
              <a:t>ராஜ்யமும்</a:t>
            </a:r>
            <a:r>
              <a:rPr lang="en-US" dirty="0"/>
              <a:t>, </a:t>
            </a:r>
            <a:r>
              <a:rPr lang="en-US" dirty="0" err="1"/>
              <a:t>வல்லமையும்</a:t>
            </a:r>
            <a:r>
              <a:rPr lang="en-US" dirty="0"/>
              <a:t>, </a:t>
            </a:r>
            <a:r>
              <a:rPr lang="en-US" dirty="0" err="1"/>
              <a:t>மகிமையும்</a:t>
            </a:r>
            <a:r>
              <a:rPr lang="en-US" dirty="0"/>
              <a:t> </a:t>
            </a:r>
            <a:r>
              <a:rPr lang="en-US" dirty="0" err="1"/>
              <a:t>என்றென்றைக்கும்</a:t>
            </a:r>
            <a:r>
              <a:rPr lang="en-US" dirty="0"/>
              <a:t> </a:t>
            </a:r>
            <a:r>
              <a:rPr lang="en-US" dirty="0" err="1"/>
              <a:t>உம்முடையவைகளே</a:t>
            </a:r>
            <a:r>
              <a:rPr lang="en-US" dirty="0"/>
              <a:t>, 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A685C8-96A5-4286-84CF-6AF86706202E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016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t.me/TamilChristianPDFs" TargetMode="External"/><Relationship Id="rId3" Type="http://schemas.openxmlformats.org/officeDocument/2006/relationships/hyperlink" Target="https://www.youtube.com/c/BibleMinutes" TargetMode="External"/><Relationship Id="rId7" Type="http://schemas.openxmlformats.org/officeDocument/2006/relationships/hyperlink" Target="https://t.me/TamilBibleStudy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www.facebook.com/BibleMinutesForChrist/" TargetMode="External"/><Relationship Id="rId9" Type="http://schemas.openxmlformats.org/officeDocument/2006/relationships/hyperlink" Target="http://www.wordofgod.in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8">
            <a:extLst>
              <a:ext uri="{FF2B5EF4-FFF2-40B4-BE49-F238E27FC236}">
                <a16:creationId xmlns:a16="http://schemas.microsoft.com/office/drawing/2014/main" id="{B7BD7FCF-A254-4A97-A15C-319B67622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10">
            <a:extLst>
              <a:ext uri="{FF2B5EF4-FFF2-40B4-BE49-F238E27FC236}">
                <a16:creationId xmlns:a16="http://schemas.microsoft.com/office/drawing/2014/main" id="{52FFAF72-6204-4676-9C6F-9A4CC4D91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3468" y="643467"/>
            <a:ext cx="4620584" cy="4567137"/>
          </a:xfrm>
        </p:spPr>
        <p:txBody>
          <a:bodyPr>
            <a:normAutofit/>
          </a:bodyPr>
          <a:lstStyle/>
          <a:p>
            <a:pPr algn="l"/>
            <a:r>
              <a:rPr lang="en-US" sz="5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Uni Ila.Sundaram-08" panose="00000400000000000000" pitchFamily="2" charset="0"/>
                <a:ea typeface="+mj-lt"/>
                <a:cs typeface="Uni Ila.Sundaram-08" panose="00000400000000000000" pitchFamily="2" charset="0"/>
              </a:rPr>
              <a:t>பரமண்டல</a:t>
            </a:r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Uni Ila.Sundaram-08" panose="00000400000000000000" pitchFamily="2" charset="0"/>
                <a:ea typeface="+mj-lt"/>
                <a:cs typeface="Uni Ila.Sundaram-08" panose="00000400000000000000" pitchFamily="2" charset="0"/>
              </a:rPr>
              <a:t> </a:t>
            </a:r>
            <a:r>
              <a:rPr lang="en-US" sz="5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Uni Ila.Sundaram-08" panose="00000400000000000000" pitchFamily="2" charset="0"/>
                <a:ea typeface="+mj-lt"/>
                <a:cs typeface="Uni Ila.Sundaram-08" panose="00000400000000000000" pitchFamily="2" charset="0"/>
              </a:rPr>
              <a:t>ஜெபத்தை</a:t>
            </a:r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Uni Ila.Sundaram-08" panose="00000400000000000000" pitchFamily="2" charset="0"/>
                <a:ea typeface="+mj-lt"/>
                <a:cs typeface="Uni Ila.Sundaram-08" panose="00000400000000000000" pitchFamily="2" charset="0"/>
              </a:rPr>
              <a:t> </a:t>
            </a:r>
            <a:r>
              <a:rPr lang="en-US" sz="5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Uni Ila.Sundaram-08" panose="00000400000000000000" pitchFamily="2" charset="0"/>
                <a:ea typeface="+mj-lt"/>
                <a:cs typeface="Uni Ila.Sundaram-08" panose="00000400000000000000" pitchFamily="2" charset="0"/>
              </a:rPr>
              <a:t>சொல்ல</a:t>
            </a:r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Uni Ila.Sundaram-08" panose="00000400000000000000" pitchFamily="2" charset="0"/>
                <a:ea typeface="+mj-lt"/>
                <a:cs typeface="Uni Ila.Sundaram-08" panose="00000400000000000000" pitchFamily="2" charset="0"/>
              </a:rPr>
              <a:t> </a:t>
            </a:r>
            <a:r>
              <a:rPr lang="en-US" sz="5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Uni Ila.Sundaram-08" panose="00000400000000000000" pitchFamily="2" charset="0"/>
                <a:ea typeface="+mj-lt"/>
                <a:cs typeface="Uni Ila.Sundaram-08" panose="00000400000000000000" pitchFamily="2" charset="0"/>
              </a:rPr>
              <a:t>வேண்டுமா</a:t>
            </a:r>
            <a:r>
              <a:rPr 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Uni Ila.Sundaram-08" panose="00000400000000000000" pitchFamily="2" charset="0"/>
                <a:ea typeface="+mj-lt"/>
                <a:cs typeface="Uni Ila.Sundaram-08" panose="00000400000000000000" pitchFamily="2" charset="0"/>
              </a:rPr>
              <a:t>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3467" y="5277684"/>
            <a:ext cx="4620584" cy="77549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YESUDAS SOLOMON</a:t>
            </a:r>
          </a:p>
        </p:txBody>
      </p:sp>
      <p:pic>
        <p:nvPicPr>
          <p:cNvPr id="4" name="Picture 4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DB388CAD-E54D-4217-9849-102E88E5F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6253" y="1884537"/>
            <a:ext cx="4942280" cy="308892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7DD5442-AD48-4187-93E2-9C3D4E0803E4}"/>
              </a:ext>
            </a:extLst>
          </p:cNvPr>
          <p:cNvGrpSpPr/>
          <p:nvPr/>
        </p:nvGrpSpPr>
        <p:grpSpPr>
          <a:xfrm>
            <a:off x="9335423" y="126669"/>
            <a:ext cx="2702248" cy="6614259"/>
            <a:chOff x="9335423" y="74415"/>
            <a:chExt cx="2702248" cy="661425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54A9836-CF50-4805-9AE5-BFAA652BB60C}"/>
                </a:ext>
              </a:extLst>
            </p:cNvPr>
            <p:cNvGrpSpPr/>
            <p:nvPr userDrawn="1"/>
          </p:nvGrpSpPr>
          <p:grpSpPr>
            <a:xfrm>
              <a:off x="9411869" y="74415"/>
              <a:ext cx="2625802" cy="6614259"/>
              <a:chOff x="9411869" y="74415"/>
              <a:chExt cx="2625802" cy="6614259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20BC7062-FEF9-4D5C-A7BD-123AB847715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11869" y="6069226"/>
                <a:ext cx="2625802" cy="619448"/>
              </a:xfrm>
              <a:prstGeom prst="rect">
                <a:avLst/>
              </a:prstGeom>
            </p:spPr>
          </p:pic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F202C4AE-AC3B-4CF4-B143-FFE8B7859BB1}"/>
                  </a:ext>
                </a:extLst>
              </p:cNvPr>
              <p:cNvGrpSpPr/>
              <p:nvPr userDrawn="1"/>
            </p:nvGrpSpPr>
            <p:grpSpPr>
              <a:xfrm>
                <a:off x="11159561" y="74415"/>
                <a:ext cx="878110" cy="363151"/>
                <a:chOff x="308292" y="1576931"/>
                <a:chExt cx="786665" cy="315476"/>
              </a:xfrm>
            </p:grpSpPr>
            <p:pic>
              <p:nvPicPr>
                <p:cNvPr id="14" name="Picture 13">
                  <a:extLst>
                    <a:ext uri="{FF2B5EF4-FFF2-40B4-BE49-F238E27FC236}">
                      <a16:creationId xmlns:a16="http://schemas.microsoft.com/office/drawing/2014/main" id="{C181CEA3-E71C-4E8A-9B1C-79A116CFDDF0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8292" y="1576931"/>
                  <a:ext cx="315476" cy="315476"/>
                </a:xfrm>
                <a:prstGeom prst="rect">
                  <a:avLst/>
                </a:prstGeom>
              </p:spPr>
            </p:pic>
            <p:pic>
              <p:nvPicPr>
                <p:cNvPr id="15" name="Picture 14">
                  <a:extLst>
                    <a:ext uri="{FF2B5EF4-FFF2-40B4-BE49-F238E27FC236}">
                      <a16:creationId xmlns:a16="http://schemas.microsoft.com/office/drawing/2014/main" id="{8B073166-A827-4BD5-9F6F-83E90BE3DFE4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17255" y="1613445"/>
                  <a:ext cx="377702" cy="266552"/>
                </a:xfrm>
                <a:prstGeom prst="rect">
                  <a:avLst/>
                </a:prstGeom>
              </p:spPr>
            </p:pic>
          </p:grp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2A4667D-ABCC-4A88-9C83-15E9F3C52F88}"/>
                </a:ext>
              </a:extLst>
            </p:cNvPr>
            <p:cNvSpPr txBox="1"/>
            <p:nvPr userDrawn="1"/>
          </p:nvSpPr>
          <p:spPr>
            <a:xfrm>
              <a:off x="9335423" y="82570"/>
              <a:ext cx="18241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dirty="0">
                  <a:solidFill>
                    <a:srgbClr val="E6028B"/>
                  </a:solidFill>
                </a:rPr>
                <a:t>BIBLE</a:t>
              </a:r>
              <a:r>
                <a:rPr lang="en-US" sz="2000" baseline="0" dirty="0">
                  <a:solidFill>
                    <a:srgbClr val="E6028B"/>
                  </a:solidFill>
                </a:rPr>
                <a:t> MINUTES</a:t>
              </a:r>
              <a:endParaRPr lang="en-US" sz="2000" dirty="0">
                <a:solidFill>
                  <a:srgbClr val="E6028B"/>
                </a:solidFill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B095D08-1CCD-43AE-8EA1-7FCA3196FC76}"/>
              </a:ext>
            </a:extLst>
          </p:cNvPr>
          <p:cNvSpPr/>
          <p:nvPr/>
        </p:nvSpPr>
        <p:spPr>
          <a:xfrm>
            <a:off x="107744" y="-249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9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Text, letter&#10;&#10;Description automatically generated">
            <a:extLst>
              <a:ext uri="{FF2B5EF4-FFF2-40B4-BE49-F238E27FC236}">
                <a16:creationId xmlns:a16="http://schemas.microsoft.com/office/drawing/2014/main" id="{EDB945B8-466D-46D6-912C-F26154D91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6782" y="1176557"/>
            <a:ext cx="3001855" cy="3860908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17129544-4033-4726-9136-B87D4C9749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223442"/>
              </p:ext>
            </p:extLst>
          </p:nvPr>
        </p:nvGraphicFramePr>
        <p:xfrm>
          <a:off x="170146" y="802667"/>
          <a:ext cx="6061415" cy="5384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0305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alendar&#10;&#10;Description automatically generated">
            <a:extLst>
              <a:ext uri="{FF2B5EF4-FFF2-40B4-BE49-F238E27FC236}">
                <a16:creationId xmlns:a16="http://schemas.microsoft.com/office/drawing/2014/main" id="{3ED44C19-5858-41E0-8BC3-A14792CE48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717" b="17035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6CC44-24AE-47DE-A6F0-C56165742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8246" y="3868264"/>
            <a:ext cx="7485413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கர்த்தருடைய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ஜெபம்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என்றும்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சொல்லுவார்கள்</a:t>
            </a:r>
            <a:endParaRPr lang="en-US" sz="3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6:7-13;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லூக்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11:1-4-ல்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பார்க்கலாம்</a:t>
            </a:r>
            <a:endParaRPr lang="en-US" sz="3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இது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ஒரு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மாதிரி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ஜெபம்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6:9</a:t>
            </a:r>
          </a:p>
        </p:txBody>
      </p:sp>
    </p:spTree>
    <p:extLst>
      <p:ext uri="{BB962C8B-B14F-4D97-AF65-F5344CB8AC3E}">
        <p14:creationId xmlns:p14="http://schemas.microsoft.com/office/powerpoint/2010/main" val="305208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7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1" name="Arc 29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" name="Picture 20">
            <a:extLst>
              <a:ext uri="{FF2B5EF4-FFF2-40B4-BE49-F238E27FC236}">
                <a16:creationId xmlns:a16="http://schemas.microsoft.com/office/drawing/2014/main" id="{69C24F83-F911-4D1F-96E8-78150C3CEB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252" r="20408" b="1"/>
          <a:stretch/>
        </p:blipFill>
        <p:spPr>
          <a:xfrm>
            <a:off x="1086168" y="511293"/>
            <a:ext cx="4011409" cy="566567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92498F70-2773-4DF0-B523-A459BBFDE1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0183681"/>
              </p:ext>
            </p:extLst>
          </p:nvPr>
        </p:nvGraphicFramePr>
        <p:xfrm>
          <a:off x="5894962" y="1984443"/>
          <a:ext cx="5458838" cy="4192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2985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9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Text, letter&#10;&#10;Description automatically generated">
            <a:extLst>
              <a:ext uri="{FF2B5EF4-FFF2-40B4-BE49-F238E27FC236}">
                <a16:creationId xmlns:a16="http://schemas.microsoft.com/office/drawing/2014/main" id="{EDB945B8-466D-46D6-912C-F26154D91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6782" y="1176557"/>
            <a:ext cx="3001855" cy="3860908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17129544-4033-4726-9136-B87D4C9749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8791383"/>
              </p:ext>
            </p:extLst>
          </p:nvPr>
        </p:nvGraphicFramePr>
        <p:xfrm>
          <a:off x="170146" y="802667"/>
          <a:ext cx="6061415" cy="5384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2698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CAB62FE1-C4FE-4BD2-B55B-7D5B32D68C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84" r="-1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D6BAE-566C-4D1C-8DA7-CB78252AD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சொல்வது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தவறல்ல</a:t>
            </a:r>
            <a:endParaRPr lang="en-US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உணர்வோடு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சொல்ல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வேண்டும்</a:t>
            </a:r>
            <a:endParaRPr lang="en-US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மாதிரியாய்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பயன்படுத்த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வேண்டும்</a:t>
            </a:r>
            <a:endParaRPr lang="en-US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436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icture containing indoor, table, person&#10;&#10;Description automatically generated">
            <a:extLst>
              <a:ext uri="{FF2B5EF4-FFF2-40B4-BE49-F238E27FC236}">
                <a16:creationId xmlns:a16="http://schemas.microsoft.com/office/drawing/2014/main" id="{459D5DED-8BCB-4FAB-BC80-22C950A27D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84" r="-1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4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EE4DF7-619B-4B87-9D16-8F673E7A9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6822" y="365125"/>
            <a:ext cx="3822189" cy="1899912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வசனத்தை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பயன்படுத்துங்கள்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Uni Ila.Sundaram-09" panose="00000400000000000000" pitchFamily="2" charset="0"/>
              <a:cs typeface="Uni Ila.Sundaram-09" panose="000004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63FCB-4D5F-44D3-AE45-08FCAD4EF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3453" y="2469713"/>
            <a:ext cx="3822189" cy="3742762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இயேசு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பயன்படுத்தினார்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மத்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27:46;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22:1</a:t>
            </a:r>
          </a:p>
          <a:p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அப்போஸ்தலர்கள்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பயன்படுத்தினர்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-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அப்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4:24-26;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2</a:t>
            </a:r>
          </a:p>
          <a:p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சங்கீத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வசனங்கள்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பிரதானமாக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பாடலுக்கும்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ஜெபத்துக்கும்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பயன்படுத்தப்பட்டுள்ளது</a:t>
            </a:r>
            <a:endParaRPr lang="en-US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36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Text&#10;&#10;Description automatically generated">
            <a:extLst>
              <a:ext uri="{FF2B5EF4-FFF2-40B4-BE49-F238E27FC236}">
                <a16:creationId xmlns:a16="http://schemas.microsoft.com/office/drawing/2014/main" id="{A81B91A1-6C89-4A91-A363-27BB40CF70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22" r="3505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8F50AA-91F4-4F96-BED1-ED8925218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7943" y="365125"/>
            <a:ext cx="4009361" cy="1899912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1 </a:t>
            </a:r>
            <a:r>
              <a:rPr lang="en-US" sz="4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யோவான்</a:t>
            </a:r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Uni Ila.Sundaram-09" panose="00000400000000000000" pitchFamily="2" charset="0"/>
                <a:cs typeface="Uni Ila.Sundaram-09" panose="00000400000000000000" pitchFamily="2" charset="0"/>
              </a:rPr>
              <a:t> 5:14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34623A-E029-46A0-A23C-77C603092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75492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நாம்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எதையாகிலும்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அவருடைய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சித்தத்தின்படி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கேட்டால்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,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அவர்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நமக்குச்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செவிகொடுக்கிறாரென்பதே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அவரைப்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பற்றி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நாம்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கொண்டிருக்கிற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 </a:t>
            </a:r>
            <a:r>
              <a:rPr lang="en-US" sz="3200" dirty="0" err="1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தைரியம்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Uni Ila.Sundaram-08" panose="00000400000000000000" pitchFamily="2" charset="0"/>
                <a:ea typeface="+mn-lt"/>
                <a:cs typeface="Uni Ila.Sundaram-08" panose="00000400000000000000" pitchFamily="2" charset="0"/>
              </a:rPr>
              <a:t>.</a:t>
            </a:r>
            <a:endParaRPr lang="en-US" sz="3200" dirty="0">
              <a:solidFill>
                <a:schemeClr val="bg2">
                  <a:lumMod val="50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10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C12925B7-8A1F-4037-B710-4E9B7D5C17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4EBA79-5775-4A3E-95F3-A943D529D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417573"/>
            <a:ext cx="4593021" cy="3098634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கர்த்தருடைய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ஜெபத்தை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மனனம்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செய்வோம்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மாதிரியாய்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வைத்து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நம்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ஜெபத்தை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மாற்றுவோம்</a:t>
            </a:r>
          </a:p>
          <a:p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ஜெபத்தில்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ஆவிக்குரியவைகளுக்கு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அதிக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முக்கியத்துவம்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கொடுப்போம்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  <a:p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உலகத்திற்குரியவைகளுக்கு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குறைந்த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முக்கியத்துவம்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 </a:t>
            </a:r>
            <a:r>
              <a:rPr lang="en-US" sz="2400" dirty="0" err="1">
                <a:solidFill>
                  <a:schemeClr val="bg2">
                    <a:lumMod val="25000"/>
                  </a:schemeClr>
                </a:solidFill>
                <a:latin typeface="Uni Ila.Sundaram-08" panose="00000400000000000000" pitchFamily="2" charset="0"/>
                <a:cs typeface="Uni Ila.Sundaram-08" panose="00000400000000000000" pitchFamily="2" charset="0"/>
              </a:rPr>
              <a:t>கொடுப்போம்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Uni Ila.Sundaram-08" panose="00000400000000000000" pitchFamily="2" charset="0"/>
              <a:cs typeface="Uni Ila.Sundaram-08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81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>
            <a:extLst>
              <a:ext uri="{FF2B5EF4-FFF2-40B4-BE49-F238E27FC236}">
                <a16:creationId xmlns:a16="http://schemas.microsoft.com/office/drawing/2014/main" id="{4AEAA171-1475-4C30-9615-423CB4233F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FC0E9D-232D-4B64-81BE-C5BB1A4A5E00}"/>
              </a:ext>
            </a:extLst>
          </p:cNvPr>
          <p:cNvSpPr/>
          <p:nvPr/>
        </p:nvSpPr>
        <p:spPr>
          <a:xfrm>
            <a:off x="453340" y="524919"/>
            <a:ext cx="11202366" cy="2970965"/>
          </a:xfrm>
          <a:prstGeom prst="rect">
            <a:avLst/>
          </a:prstGeom>
          <a:solidFill>
            <a:srgbClr val="863F21">
              <a:alpha val="81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10600C-4E57-4171-97BD-E3F49E63F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B5A724-DCCD-4732-A4A4-C79B5A1E5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5F0E61-9B8D-49A4-AC9A-56E141411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0">
            <a:extLst>
              <a:ext uri="{FF2B5EF4-FFF2-40B4-BE49-F238E27FC236}">
                <a16:creationId xmlns:a16="http://schemas.microsoft.com/office/drawing/2014/main" id="{8C09596D-407E-4F8F-B45B-138611322585}"/>
              </a:ext>
            </a:extLst>
          </p:cNvPr>
          <p:cNvSpPr txBox="1">
            <a:spLocks/>
          </p:cNvSpPr>
          <p:nvPr/>
        </p:nvSpPr>
        <p:spPr>
          <a:xfrm>
            <a:off x="1001401" y="820729"/>
            <a:ext cx="4387028" cy="15433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6000" b="1" kern="1200">
                <a:gradFill flip="none" rotWithShape="1">
                  <a:gsLst>
                    <a:gs pos="0">
                      <a:srgbClr val="0070C0"/>
                    </a:gs>
                    <a:gs pos="100000">
                      <a:srgbClr val="00B0F0"/>
                    </a:gs>
                  </a:gsLst>
                  <a:lin ang="16200000" scaled="1"/>
                  <a:tileRect/>
                </a:gra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Thank You</a:t>
            </a:r>
          </a:p>
        </p:txBody>
      </p:sp>
      <p:sp>
        <p:nvSpPr>
          <p:cNvPr id="8" name="Subtitle 11">
            <a:extLst>
              <a:ext uri="{FF2B5EF4-FFF2-40B4-BE49-F238E27FC236}">
                <a16:creationId xmlns:a16="http://schemas.microsoft.com/office/drawing/2014/main" id="{9B0A1D6C-4EDB-4085-95F0-B4E9F44B657C}"/>
              </a:ext>
            </a:extLst>
          </p:cNvPr>
          <p:cNvSpPr txBox="1">
            <a:spLocks/>
          </p:cNvSpPr>
          <p:nvPr/>
        </p:nvSpPr>
        <p:spPr>
          <a:xfrm>
            <a:off x="1001401" y="2364088"/>
            <a:ext cx="9865104" cy="823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know more, please watch other related videos from our YouTube channel or Facebook page and feel free to contact us for any further questions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6FD916-A310-4AA8-B7F9-491190B7C3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841" y="747460"/>
            <a:ext cx="4102339" cy="96777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0F93A0D-F3BF-4639-BC03-F94B7BAD5592}"/>
              </a:ext>
            </a:extLst>
          </p:cNvPr>
          <p:cNvGrpSpPr/>
          <p:nvPr/>
        </p:nvGrpSpPr>
        <p:grpSpPr>
          <a:xfrm>
            <a:off x="1160557" y="3918084"/>
            <a:ext cx="9724511" cy="1342214"/>
            <a:chOff x="397074" y="3758283"/>
            <a:chExt cx="9724511" cy="1342214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ACFCF1C-8C4E-4808-A919-40F10D4E8015}"/>
                </a:ext>
              </a:extLst>
            </p:cNvPr>
            <p:cNvGrpSpPr/>
            <p:nvPr/>
          </p:nvGrpSpPr>
          <p:grpSpPr>
            <a:xfrm>
              <a:off x="397074" y="3758283"/>
              <a:ext cx="9724511" cy="1342214"/>
              <a:chOff x="408065" y="4256844"/>
              <a:chExt cx="9724511" cy="1342214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AFD9BA1-ED7F-4E31-B639-64CB0A8C5493}"/>
                  </a:ext>
                </a:extLst>
              </p:cNvPr>
              <p:cNvSpPr txBox="1"/>
              <p:nvPr userDrawn="1"/>
            </p:nvSpPr>
            <p:spPr>
              <a:xfrm flipH="1">
                <a:off x="3526975" y="4778861"/>
                <a:ext cx="310118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863F21"/>
                    </a:solidFill>
                    <a:latin typeface="Arial" pitchFamily="34" charset="0"/>
                    <a:cs typeface="Arial" pitchFamily="34" charset="0"/>
                  </a:rPr>
                  <a:t>wordofgod@wordofgod.in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BD47161-AC1C-4B46-A43B-04E846E09573}"/>
                  </a:ext>
                </a:extLst>
              </p:cNvPr>
              <p:cNvSpPr txBox="1"/>
              <p:nvPr userDrawn="1"/>
            </p:nvSpPr>
            <p:spPr>
              <a:xfrm>
                <a:off x="3526975" y="4256845"/>
                <a:ext cx="23579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rPr>
                  <a:t>Email</a:t>
                </a: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096416CF-31C7-496F-9DF9-F9D8A02832AC}"/>
                  </a:ext>
                </a:extLst>
              </p:cNvPr>
              <p:cNvCxnSpPr/>
              <p:nvPr userDrawn="1"/>
            </p:nvCxnSpPr>
            <p:spPr>
              <a:xfrm rot="5400000">
                <a:off x="2673234" y="4942179"/>
                <a:ext cx="1311855" cy="1904"/>
              </a:xfrm>
              <a:prstGeom prst="line">
                <a:avLst/>
              </a:prstGeom>
              <a:ln w="127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603A5A8-CF13-4BD7-B1A8-F497EDC6C68B}"/>
                  </a:ext>
                </a:extLst>
              </p:cNvPr>
              <p:cNvSpPr txBox="1"/>
              <p:nvPr userDrawn="1"/>
            </p:nvSpPr>
            <p:spPr>
              <a:xfrm flipH="1">
                <a:off x="6735048" y="4778860"/>
                <a:ext cx="339752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rPr>
                  <a:t>YouTube: </a:t>
                </a:r>
                <a:r>
                  <a:rPr lang="en-US" sz="1600" dirty="0">
                    <a:solidFill>
                      <a:srgbClr val="863F21"/>
                    </a:solidFill>
                    <a:latin typeface="Arial" pitchFamily="34" charset="0"/>
                    <a:cs typeface="Arial" pitchFamily="34" charset="0"/>
                    <a:hlinkClick r:id="rId3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Bible Minutes</a:t>
                </a:r>
                <a:endParaRPr lang="en-US" sz="1600" dirty="0">
                  <a:solidFill>
                    <a:srgbClr val="863F21"/>
                  </a:solidFill>
                  <a:latin typeface="Arial" pitchFamily="34" charset="0"/>
                  <a:cs typeface="Arial" pitchFamily="34" charset="0"/>
                </a:endParaRPr>
              </a:p>
              <a:p>
                <a:r>
                  <a:rPr lang="en-US" sz="1600" dirty="0"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rPr>
                  <a:t>Facebook:</a:t>
                </a:r>
                <a:r>
                  <a:rPr lang="en-US" sz="1600" baseline="0" dirty="0"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600" baseline="0" dirty="0">
                    <a:solidFill>
                      <a:srgbClr val="863F21"/>
                    </a:solidFill>
                    <a:latin typeface="Arial" pitchFamily="34" charset="0"/>
                    <a:cs typeface="Arial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Bible Minutes</a:t>
                </a:r>
                <a:endParaRPr lang="en-US" sz="1600" dirty="0">
                  <a:solidFill>
                    <a:srgbClr val="863F2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3D8ADE1-9B68-48BD-8C0E-DAB0AF0BCF70}"/>
                  </a:ext>
                </a:extLst>
              </p:cNvPr>
              <p:cNvSpPr txBox="1"/>
              <p:nvPr userDrawn="1"/>
            </p:nvSpPr>
            <p:spPr>
              <a:xfrm>
                <a:off x="6735049" y="4256844"/>
                <a:ext cx="23579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rPr>
                  <a:t>Social</a:t>
                </a:r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F26F650D-2B1B-415C-9DAE-4AEEFC241EBE}"/>
                  </a:ext>
                </a:extLst>
              </p:cNvPr>
              <p:cNvCxnSpPr/>
              <p:nvPr userDrawn="1"/>
            </p:nvCxnSpPr>
            <p:spPr>
              <a:xfrm rot="5400000">
                <a:off x="5869273" y="4942179"/>
                <a:ext cx="1311855" cy="1904"/>
              </a:xfrm>
              <a:prstGeom prst="line">
                <a:avLst/>
              </a:prstGeom>
              <a:ln w="127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CC02C37-5C11-4FAF-91CC-41F3D4514A34}"/>
                  </a:ext>
                </a:extLst>
              </p:cNvPr>
              <p:cNvSpPr txBox="1"/>
              <p:nvPr userDrawn="1"/>
            </p:nvSpPr>
            <p:spPr>
              <a:xfrm flipH="1">
                <a:off x="408066" y="4778861"/>
                <a:ext cx="237493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863F21"/>
                    </a:solidFill>
                    <a:latin typeface="Arial" pitchFamily="34" charset="0"/>
                    <a:cs typeface="Arial" pitchFamily="34" charset="0"/>
                  </a:rPr>
                  <a:t>+91 90190</a:t>
                </a:r>
                <a:r>
                  <a:rPr lang="en-US" sz="1600" baseline="0" dirty="0">
                    <a:solidFill>
                      <a:srgbClr val="863F21"/>
                    </a:solidFill>
                    <a:latin typeface="Arial" pitchFamily="34" charset="0"/>
                    <a:cs typeface="Arial" pitchFamily="34" charset="0"/>
                  </a:rPr>
                  <a:t> 49070</a:t>
                </a:r>
              </a:p>
              <a:p>
                <a:r>
                  <a:rPr lang="en-US" sz="1600" baseline="0" dirty="0">
                    <a:solidFill>
                      <a:srgbClr val="863F21"/>
                    </a:solidFill>
                    <a:latin typeface="Arial" pitchFamily="34" charset="0"/>
                    <a:cs typeface="Arial" pitchFamily="34" charset="0"/>
                  </a:rPr>
                  <a:t>+91 76765 05599</a:t>
                </a:r>
                <a:endParaRPr lang="en-US" sz="1600" dirty="0">
                  <a:solidFill>
                    <a:srgbClr val="863F2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F41B13B-734B-4CFC-84A3-56D7CE61439F}"/>
                  </a:ext>
                </a:extLst>
              </p:cNvPr>
              <p:cNvSpPr txBox="1"/>
              <p:nvPr userDrawn="1"/>
            </p:nvSpPr>
            <p:spPr>
              <a:xfrm>
                <a:off x="408065" y="4256845"/>
                <a:ext cx="26890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rPr>
                  <a:t>By Phone / WhatsApp</a:t>
                </a: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F3A8671-FE70-4A87-9103-6B7A025C054C}"/>
                </a:ext>
              </a:extLst>
            </p:cNvPr>
            <p:cNvGrpSpPr/>
            <p:nvPr/>
          </p:nvGrpSpPr>
          <p:grpSpPr>
            <a:xfrm>
              <a:off x="8822317" y="3776762"/>
              <a:ext cx="845435" cy="363151"/>
              <a:chOff x="470324" y="6333296"/>
              <a:chExt cx="757400" cy="315476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F89341D9-B2CC-46C6-A08F-4295EC20D51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0324" y="6333296"/>
                <a:ext cx="315476" cy="315476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DE17643E-755B-4C14-A28F-95A60E33532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0022" y="6369807"/>
                <a:ext cx="377702" cy="266552"/>
              </a:xfrm>
              <a:prstGeom prst="rect">
                <a:avLst/>
              </a:prstGeom>
            </p:spPr>
          </p:pic>
        </p:grp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B4C73CE7-5378-4018-BBAB-83FF231B089F}"/>
              </a:ext>
            </a:extLst>
          </p:cNvPr>
          <p:cNvSpPr txBox="1"/>
          <p:nvPr/>
        </p:nvSpPr>
        <p:spPr>
          <a:xfrm flipH="1">
            <a:off x="1315125" y="6015817"/>
            <a:ext cx="9539424" cy="369332"/>
          </a:xfrm>
          <a:prstGeom prst="rect">
            <a:avLst/>
          </a:prstGeom>
          <a:solidFill>
            <a:schemeClr val="accent2">
              <a:lumMod val="75000"/>
              <a:alpha val="71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https://t.me/TamilBibleStudy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https://t.me/TamilChristianPDFs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	</a:t>
            </a:r>
            <a:r>
              <a:rPr lang="en-US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www.WordOfGod.in</a:t>
            </a:r>
            <a:endParaRPr lang="en-US" sz="1800" dirty="0">
              <a:solidFill>
                <a:schemeClr val="accent4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86D6631-E888-4898-AC9A-FCA57CD7622F}"/>
              </a:ext>
            </a:extLst>
          </p:cNvPr>
          <p:cNvSpPr txBox="1"/>
          <p:nvPr/>
        </p:nvSpPr>
        <p:spPr>
          <a:xfrm>
            <a:off x="988546" y="5421763"/>
            <a:ext cx="10206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Download All resources from Telegram App Channels or from our website:</a:t>
            </a:r>
          </a:p>
        </p:txBody>
      </p:sp>
    </p:spTree>
    <p:extLst>
      <p:ext uri="{BB962C8B-B14F-4D97-AF65-F5344CB8AC3E}">
        <p14:creationId xmlns:p14="http://schemas.microsoft.com/office/powerpoint/2010/main" val="197050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07FAF-9EF5-4D4C-AC71-1A610DB6E5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00" y="978102"/>
            <a:ext cx="10588434" cy="10626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Bibliography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9B7FDC9-F0CE-43A7-9F2A-83DD09DC3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7624" y="2265037"/>
            <a:ext cx="10125012" cy="0"/>
          </a:xfrm>
          <a:prstGeom prst="line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6" descr="History">
            <a:extLst>
              <a:ext uri="{FF2B5EF4-FFF2-40B4-BE49-F238E27FC236}">
                <a16:creationId xmlns:a16="http://schemas.microsoft.com/office/drawing/2014/main" id="{D12F1DB7-48DA-400C-B7DA-6D0257A45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33206" y="2811104"/>
            <a:ext cx="2928114" cy="2928114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97EB6CFD-5C6E-499C-8A33-A4D571D703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5354" y="2682433"/>
            <a:ext cx="6282169" cy="3215749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/>
              <a:t>Different Versions of Bible</a:t>
            </a:r>
            <a:endParaRPr lang="en-US" dirty="0">
              <a:ea typeface="+mn-lt"/>
              <a:cs typeface="+mn-lt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/>
              <a:t>Bible Dictionaries &amp; Study Bibles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/>
              <a:t>Systematic Theology Books</a:t>
            </a:r>
            <a:endParaRPr lang="en-US" dirty="0"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/>
              <a:t>R. Stanley Books and Articles</a:t>
            </a:r>
            <a:endParaRPr lang="en-US" dirty="0"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/>
              <a:t>MS </a:t>
            </a:r>
            <a:r>
              <a:rPr lang="en-US" dirty="0" err="1"/>
              <a:t>Vasanthakumar</a:t>
            </a:r>
            <a:r>
              <a:rPr lang="en-US" dirty="0"/>
              <a:t> Books </a:t>
            </a:r>
            <a:r>
              <a:rPr lang="en-US" dirty="0">
                <a:ea typeface="+mn-lt"/>
                <a:cs typeface="+mn-lt"/>
              </a:rPr>
              <a:t>and Articles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/>
              <a:t>Derek Prince Books</a:t>
            </a:r>
            <a:endParaRPr lang="en-US" dirty="0">
              <a:ea typeface="+mn-lt"/>
              <a:cs typeface="+mn-lt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Commentaries by Baptist, Pentecostal, Brethren,</a:t>
            </a:r>
          </a:p>
          <a:p>
            <a:pPr algn="l"/>
            <a:r>
              <a:rPr lang="en-US" dirty="0">
                <a:ea typeface="+mn-lt"/>
                <a:cs typeface="+mn-lt"/>
              </a:rPr>
              <a:t>    Congregationalist, Episcopalian, Presbyterian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922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</TotalTime>
  <Words>379</Words>
  <Application>Microsoft Office PowerPoint</Application>
  <PresentationFormat>Widescreen</PresentationFormat>
  <Paragraphs>70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Uni Ila.Sundaram-08</vt:lpstr>
      <vt:lpstr>Uni Ila.Sundaram-09</vt:lpstr>
      <vt:lpstr>office theme</vt:lpstr>
      <vt:lpstr>பரமண்டல ஜெபத்தை சொல்ல வேண்டுமா?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வசனத்தை பயன்படுத்துங்கள்</vt:lpstr>
      <vt:lpstr>1 யோவான் 5:14</vt:lpstr>
      <vt:lpstr>PowerPoint Presentation</vt:lpstr>
      <vt:lpstr>PowerPoint Presentation</vt:lpstr>
      <vt:lpstr>Bibliography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Yesudas Solomon</cp:lastModifiedBy>
  <cp:revision>884</cp:revision>
  <dcterms:created xsi:type="dcterms:W3CDTF">2021-07-25T04:01:37Z</dcterms:created>
  <dcterms:modified xsi:type="dcterms:W3CDTF">2021-09-24T17:07:57Z</dcterms:modified>
</cp:coreProperties>
</file>