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65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ACA9"/>
    <a:srgbClr val="6BC9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B2F0FB-099D-4CD2-8FAD-D70C8FBA4FF9}" v="1763" dt="2021-08-12T04:00:07.812"/>
    <p1510:client id="{10882522-276B-4D45-B525-EFA28883FFB7}" v="663" dt="2021-08-11T04:26:32.003"/>
    <p1510:client id="{13ABD9E9-7E10-4647-BF4E-E206B44935BB}" v="10" dt="2021-08-10T03:58:15.7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esudas Solomon" userId="b2fc119f32a226c7" providerId="LiveId" clId="{DED63AE7-D310-444E-9610-E46086BC160F}"/>
    <pc:docChg chg="custSel addSld modSld">
      <pc:chgData name="Yesudas Solomon" userId="b2fc119f32a226c7" providerId="LiveId" clId="{DED63AE7-D310-444E-9610-E46086BC160F}" dt="2021-08-08T11:24:02.843" v="3"/>
      <pc:docMkLst>
        <pc:docMk/>
      </pc:docMkLst>
      <pc:sldChg chg="addSp delSp modSp new mod">
        <pc:chgData name="Yesudas Solomon" userId="b2fc119f32a226c7" providerId="LiveId" clId="{DED63AE7-D310-444E-9610-E46086BC160F}" dt="2021-08-08T11:24:02.843" v="3"/>
        <pc:sldMkLst>
          <pc:docMk/>
          <pc:sldMk cId="1970503939" sldId="265"/>
        </pc:sldMkLst>
        <pc:spChg chg="del">
          <ac:chgData name="Yesudas Solomon" userId="b2fc119f32a226c7" providerId="LiveId" clId="{DED63AE7-D310-444E-9610-E46086BC160F}" dt="2021-08-08T11:23:49.125" v="1" actId="478"/>
          <ac:spMkLst>
            <pc:docMk/>
            <pc:sldMk cId="1970503939" sldId="265"/>
            <ac:spMk id="2" creationId="{D07667AF-D922-4C52-860F-94C87F5EE4C9}"/>
          </ac:spMkLst>
        </pc:spChg>
        <pc:spChg chg="del">
          <ac:chgData name="Yesudas Solomon" userId="b2fc119f32a226c7" providerId="LiveId" clId="{DED63AE7-D310-444E-9610-E46086BC160F}" dt="2021-08-08T11:23:49.125" v="1" actId="478"/>
          <ac:spMkLst>
            <pc:docMk/>
            <pc:sldMk cId="1970503939" sldId="265"/>
            <ac:spMk id="3" creationId="{B09474D4-ABA5-47EA-AB44-8A4A580B3532}"/>
          </ac:spMkLst>
        </pc:spChg>
        <pc:spChg chg="add del mod">
          <ac:chgData name="Yesudas Solomon" userId="b2fc119f32a226c7" providerId="LiveId" clId="{DED63AE7-D310-444E-9610-E46086BC160F}" dt="2021-08-08T11:24:02.843" v="3"/>
          <ac:spMkLst>
            <pc:docMk/>
            <pc:sldMk cId="1970503939" sldId="265"/>
            <ac:spMk id="4" creationId="{9C23DCBA-9C6B-4A81-82B1-C06DEE680737}"/>
          </ac:spMkLst>
        </pc:spChg>
        <pc:spChg chg="add del mod">
          <ac:chgData name="Yesudas Solomon" userId="b2fc119f32a226c7" providerId="LiveId" clId="{DED63AE7-D310-444E-9610-E46086BC160F}" dt="2021-08-08T11:24:02.843" v="3"/>
          <ac:spMkLst>
            <pc:docMk/>
            <pc:sldMk cId="1970503939" sldId="265"/>
            <ac:spMk id="5" creationId="{A566DE22-CC2C-45F0-AD65-337B0FC6DBCC}"/>
          </ac:spMkLst>
        </pc:spChg>
        <pc:spChg chg="add del mod">
          <ac:chgData name="Yesudas Solomon" userId="b2fc119f32a226c7" providerId="LiveId" clId="{DED63AE7-D310-444E-9610-E46086BC160F}" dt="2021-08-08T11:24:02.843" v="3"/>
          <ac:spMkLst>
            <pc:docMk/>
            <pc:sldMk cId="1970503939" sldId="265"/>
            <ac:spMk id="6" creationId="{1FBD27A6-C059-4777-819A-A45B3263959A}"/>
          </ac:spMkLst>
        </pc:spChg>
        <pc:spChg chg="add del mod">
          <ac:chgData name="Yesudas Solomon" userId="b2fc119f32a226c7" providerId="LiveId" clId="{DED63AE7-D310-444E-9610-E46086BC160F}" dt="2021-08-08T11:24:02.843" v="3"/>
          <ac:spMkLst>
            <pc:docMk/>
            <pc:sldMk cId="1970503939" sldId="265"/>
            <ac:spMk id="7" creationId="{0766F9D4-F6B0-4399-8AF4-10B19972BCCD}"/>
          </ac:spMkLst>
        </pc:spChg>
        <pc:spChg chg="add del mod">
          <ac:chgData name="Yesudas Solomon" userId="b2fc119f32a226c7" providerId="LiveId" clId="{DED63AE7-D310-444E-9610-E46086BC160F}" dt="2021-08-08T11:24:02.843" v="3"/>
          <ac:spMkLst>
            <pc:docMk/>
            <pc:sldMk cId="1970503939" sldId="265"/>
            <ac:spMk id="8" creationId="{F63E773F-0D6C-48B3-B03F-37AFDCE8C045}"/>
          </ac:spMkLst>
        </pc:spChg>
        <pc:spChg chg="add del mod">
          <ac:chgData name="Yesudas Solomon" userId="b2fc119f32a226c7" providerId="LiveId" clId="{DED63AE7-D310-444E-9610-E46086BC160F}" dt="2021-08-08T11:24:02.843" v="3"/>
          <ac:spMkLst>
            <pc:docMk/>
            <pc:sldMk cId="1970503939" sldId="265"/>
            <ac:spMk id="9" creationId="{632FE77E-52BB-4AE1-9F0C-BE0A5E2581FE}"/>
          </ac:spMkLst>
        </pc:spChg>
        <pc:spChg chg="add del mod">
          <ac:chgData name="Yesudas Solomon" userId="b2fc119f32a226c7" providerId="LiveId" clId="{DED63AE7-D310-444E-9610-E46086BC160F}" dt="2021-08-08T11:24:02.843" v="3"/>
          <ac:spMkLst>
            <pc:docMk/>
            <pc:sldMk cId="1970503939" sldId="265"/>
            <ac:spMk id="10" creationId="{69EC26F6-3228-45E3-98DA-8B5208D82E67}"/>
          </ac:spMkLst>
        </pc:spChg>
        <pc:spChg chg="mod">
          <ac:chgData name="Yesudas Solomon" userId="b2fc119f32a226c7" providerId="LiveId" clId="{DED63AE7-D310-444E-9610-E46086BC160F}" dt="2021-08-08T11:23:54.527" v="2"/>
          <ac:spMkLst>
            <pc:docMk/>
            <pc:sldMk cId="1970503939" sldId="265"/>
            <ac:spMk id="17" creationId="{E144F428-6FA1-44ED-B6D2-99DE399F54A4}"/>
          </ac:spMkLst>
        </pc:spChg>
        <pc:spChg chg="mod">
          <ac:chgData name="Yesudas Solomon" userId="b2fc119f32a226c7" providerId="LiveId" clId="{DED63AE7-D310-444E-9610-E46086BC160F}" dt="2021-08-08T11:23:54.527" v="2"/>
          <ac:spMkLst>
            <pc:docMk/>
            <pc:sldMk cId="1970503939" sldId="265"/>
            <ac:spMk id="18" creationId="{2463E3B2-DF05-4306-B8F1-C9DBB84F15BE}"/>
          </ac:spMkLst>
        </pc:spChg>
        <pc:spChg chg="mod">
          <ac:chgData name="Yesudas Solomon" userId="b2fc119f32a226c7" providerId="LiveId" clId="{DED63AE7-D310-444E-9610-E46086BC160F}" dt="2021-08-08T11:23:54.527" v="2"/>
          <ac:spMkLst>
            <pc:docMk/>
            <pc:sldMk cId="1970503939" sldId="265"/>
            <ac:spMk id="20" creationId="{594FA51D-FEE1-434F-9B4E-F4CAA31FD622}"/>
          </ac:spMkLst>
        </pc:spChg>
        <pc:spChg chg="mod">
          <ac:chgData name="Yesudas Solomon" userId="b2fc119f32a226c7" providerId="LiveId" clId="{DED63AE7-D310-444E-9610-E46086BC160F}" dt="2021-08-08T11:23:54.527" v="2"/>
          <ac:spMkLst>
            <pc:docMk/>
            <pc:sldMk cId="1970503939" sldId="265"/>
            <ac:spMk id="21" creationId="{ABF05821-2488-400D-BFBC-CF241C0C1F69}"/>
          </ac:spMkLst>
        </pc:spChg>
        <pc:spChg chg="mod">
          <ac:chgData name="Yesudas Solomon" userId="b2fc119f32a226c7" providerId="LiveId" clId="{DED63AE7-D310-444E-9610-E46086BC160F}" dt="2021-08-08T11:23:54.527" v="2"/>
          <ac:spMkLst>
            <pc:docMk/>
            <pc:sldMk cId="1970503939" sldId="265"/>
            <ac:spMk id="23" creationId="{7923BE8E-687D-4FF1-89F1-C6F0234E496B}"/>
          </ac:spMkLst>
        </pc:spChg>
        <pc:spChg chg="mod">
          <ac:chgData name="Yesudas Solomon" userId="b2fc119f32a226c7" providerId="LiveId" clId="{DED63AE7-D310-444E-9610-E46086BC160F}" dt="2021-08-08T11:23:54.527" v="2"/>
          <ac:spMkLst>
            <pc:docMk/>
            <pc:sldMk cId="1970503939" sldId="265"/>
            <ac:spMk id="24" creationId="{2E3F8BC0-F293-40E1-B489-8190A94A58B9}"/>
          </ac:spMkLst>
        </pc:spChg>
        <pc:spChg chg="add del mod">
          <ac:chgData name="Yesudas Solomon" userId="b2fc119f32a226c7" providerId="LiveId" clId="{DED63AE7-D310-444E-9610-E46086BC160F}" dt="2021-08-08T11:24:02.843" v="3"/>
          <ac:spMkLst>
            <pc:docMk/>
            <pc:sldMk cId="1970503939" sldId="265"/>
            <ac:spMk id="25" creationId="{CBC21BE5-C984-45E0-9B8C-70F0763779C3}"/>
          </ac:spMkLst>
        </pc:spChg>
        <pc:spChg chg="add del mod">
          <ac:chgData name="Yesudas Solomon" userId="b2fc119f32a226c7" providerId="LiveId" clId="{DED63AE7-D310-444E-9610-E46086BC160F}" dt="2021-08-08T11:24:02.843" v="3"/>
          <ac:spMkLst>
            <pc:docMk/>
            <pc:sldMk cId="1970503939" sldId="265"/>
            <ac:spMk id="26" creationId="{4C5FBA2F-CF9A-4184-BADA-57844F61EBDB}"/>
          </ac:spMkLst>
        </pc:spChg>
        <pc:grpChg chg="add del mod">
          <ac:chgData name="Yesudas Solomon" userId="b2fc119f32a226c7" providerId="LiveId" clId="{DED63AE7-D310-444E-9610-E46086BC160F}" dt="2021-08-08T11:24:02.843" v="3"/>
          <ac:grpSpMkLst>
            <pc:docMk/>
            <pc:sldMk cId="1970503939" sldId="265"/>
            <ac:grpSpMk id="12" creationId="{0BF42DB9-2AFF-44BE-BA50-1F6A4C67B98A}"/>
          </ac:grpSpMkLst>
        </pc:grpChg>
        <pc:grpChg chg="mod">
          <ac:chgData name="Yesudas Solomon" userId="b2fc119f32a226c7" providerId="LiveId" clId="{DED63AE7-D310-444E-9610-E46086BC160F}" dt="2021-08-08T11:23:54.527" v="2"/>
          <ac:grpSpMkLst>
            <pc:docMk/>
            <pc:sldMk cId="1970503939" sldId="265"/>
            <ac:grpSpMk id="13" creationId="{D720BA16-6F9F-48C1-99FF-CC83A895DB2C}"/>
          </ac:grpSpMkLst>
        </pc:grpChg>
        <pc:grpChg chg="mod">
          <ac:chgData name="Yesudas Solomon" userId="b2fc119f32a226c7" providerId="LiveId" clId="{DED63AE7-D310-444E-9610-E46086BC160F}" dt="2021-08-08T11:23:54.527" v="2"/>
          <ac:grpSpMkLst>
            <pc:docMk/>
            <pc:sldMk cId="1970503939" sldId="265"/>
            <ac:grpSpMk id="14" creationId="{BEA70A4F-92CF-4591-B373-566B308C24B1}"/>
          </ac:grpSpMkLst>
        </pc:grpChg>
        <pc:picChg chg="add del mod">
          <ac:chgData name="Yesudas Solomon" userId="b2fc119f32a226c7" providerId="LiveId" clId="{DED63AE7-D310-444E-9610-E46086BC160F}" dt="2021-08-08T11:24:02.843" v="3"/>
          <ac:picMkLst>
            <pc:docMk/>
            <pc:sldMk cId="1970503939" sldId="265"/>
            <ac:picMk id="11" creationId="{AF9FFF1C-E40E-4592-98A9-2D85DD3A4251}"/>
          </ac:picMkLst>
        </pc:picChg>
        <pc:picChg chg="mod">
          <ac:chgData name="Yesudas Solomon" userId="b2fc119f32a226c7" providerId="LiveId" clId="{DED63AE7-D310-444E-9610-E46086BC160F}" dt="2021-08-08T11:23:54.527" v="2"/>
          <ac:picMkLst>
            <pc:docMk/>
            <pc:sldMk cId="1970503939" sldId="265"/>
            <ac:picMk id="15" creationId="{C2B053BC-9CBC-4AA1-A963-15110477531D}"/>
          </ac:picMkLst>
        </pc:picChg>
        <pc:picChg chg="mod">
          <ac:chgData name="Yesudas Solomon" userId="b2fc119f32a226c7" providerId="LiveId" clId="{DED63AE7-D310-444E-9610-E46086BC160F}" dt="2021-08-08T11:23:54.527" v="2"/>
          <ac:picMkLst>
            <pc:docMk/>
            <pc:sldMk cId="1970503939" sldId="265"/>
            <ac:picMk id="16" creationId="{D119FDB2-D64B-4B27-9DE4-D131E165B617}"/>
          </ac:picMkLst>
        </pc:picChg>
        <pc:cxnChg chg="mod">
          <ac:chgData name="Yesudas Solomon" userId="b2fc119f32a226c7" providerId="LiveId" clId="{DED63AE7-D310-444E-9610-E46086BC160F}" dt="2021-08-08T11:23:54.527" v="2"/>
          <ac:cxnSpMkLst>
            <pc:docMk/>
            <pc:sldMk cId="1970503939" sldId="265"/>
            <ac:cxnSpMk id="19" creationId="{51C205AF-1F05-41C2-B20F-500677C0F95F}"/>
          </ac:cxnSpMkLst>
        </pc:cxnChg>
        <pc:cxnChg chg="mod">
          <ac:chgData name="Yesudas Solomon" userId="b2fc119f32a226c7" providerId="LiveId" clId="{DED63AE7-D310-444E-9610-E46086BC160F}" dt="2021-08-08T11:23:54.527" v="2"/>
          <ac:cxnSpMkLst>
            <pc:docMk/>
            <pc:sldMk cId="1970503939" sldId="265"/>
            <ac:cxnSpMk id="22" creationId="{842C92C0-E773-4E0C-A30A-52D2CFA49812}"/>
          </ac:cxnSpMkLst>
        </pc:cxnChg>
      </pc:sldChg>
    </pc:docChg>
  </pc:docChgLst>
  <pc:docChgLst>
    <pc:chgData name="Yesudas Solomon" userId="b2fc119f32a226c7" providerId="LiveId" clId="{5479BC88-0088-495B-8B70-64E155D5A21C}"/>
    <pc:docChg chg="modSld">
      <pc:chgData name="Yesudas Solomon" userId="b2fc119f32a226c7" providerId="LiveId" clId="{5479BC88-0088-495B-8B70-64E155D5A21C}" dt="2021-08-09T05:47:06.365" v="0"/>
      <pc:docMkLst>
        <pc:docMk/>
      </pc:docMkLst>
      <pc:sldChg chg="modSp mod">
        <pc:chgData name="Yesudas Solomon" userId="b2fc119f32a226c7" providerId="LiveId" clId="{5479BC88-0088-495B-8B70-64E155D5A21C}" dt="2021-08-09T05:47:06.365" v="0"/>
        <pc:sldMkLst>
          <pc:docMk/>
          <pc:sldMk cId="1439228590" sldId="264"/>
        </pc:sldMkLst>
        <pc:spChg chg="mod">
          <ac:chgData name="Yesudas Solomon" userId="b2fc119f32a226c7" providerId="LiveId" clId="{5479BC88-0088-495B-8B70-64E155D5A21C}" dt="2021-08-09T05:47:06.365" v="0"/>
          <ac:spMkLst>
            <pc:docMk/>
            <pc:sldMk cId="1439228590" sldId="264"/>
            <ac:spMk id="3" creationId="{97EB6CFD-5C6E-499C-8A33-A4D571D703CA}"/>
          </ac:spMkLst>
        </pc:spChg>
      </pc:sldChg>
    </pc:docChg>
  </pc:docChgLst>
  <pc:docChgLst>
    <pc:chgData name="Yesudas Solomon" userId="b2fc119f32a226c7" providerId="Windows Live" clId="Web-{E8A6CBAD-AB1F-4EDB-9561-1D76A401ED1B}"/>
    <pc:docChg chg="modSld modMainMaster">
      <pc:chgData name="Yesudas Solomon" userId="b2fc119f32a226c7" providerId="Windows Live" clId="Web-{E8A6CBAD-AB1F-4EDB-9561-1D76A401ED1B}" dt="2021-08-09T05:48:56.437" v="3"/>
      <pc:docMkLst>
        <pc:docMk/>
      </pc:docMkLst>
      <pc:sldChg chg="modTransition">
        <pc:chgData name="Yesudas Solomon" userId="b2fc119f32a226c7" providerId="Windows Live" clId="Web-{E8A6CBAD-AB1F-4EDB-9561-1D76A401ED1B}" dt="2021-08-09T05:48:56.437" v="3"/>
        <pc:sldMkLst>
          <pc:docMk/>
          <pc:sldMk cId="109857222" sldId="256"/>
        </pc:sldMkLst>
      </pc:sldChg>
      <pc:sldChg chg="modTransition">
        <pc:chgData name="Yesudas Solomon" userId="b2fc119f32a226c7" providerId="Windows Live" clId="Web-{E8A6CBAD-AB1F-4EDB-9561-1D76A401ED1B}" dt="2021-08-09T05:48:51.765" v="2"/>
        <pc:sldMkLst>
          <pc:docMk/>
          <pc:sldMk cId="1439228590" sldId="264"/>
        </pc:sldMkLst>
      </pc:sldChg>
      <pc:sldChg chg="modTransition">
        <pc:chgData name="Yesudas Solomon" userId="b2fc119f32a226c7" providerId="Windows Live" clId="Web-{E8A6CBAD-AB1F-4EDB-9561-1D76A401ED1B}" dt="2021-08-09T05:48:51.765" v="2"/>
        <pc:sldMkLst>
          <pc:docMk/>
          <pc:sldMk cId="1970503939" sldId="265"/>
        </pc:sldMkLst>
      </pc:sldChg>
      <pc:sldChg chg="modTransition">
        <pc:chgData name="Yesudas Solomon" userId="b2fc119f32a226c7" providerId="Windows Live" clId="Web-{E8A6CBAD-AB1F-4EDB-9561-1D76A401ED1B}" dt="2021-08-09T05:48:51.765" v="2"/>
        <pc:sldMkLst>
          <pc:docMk/>
          <pc:sldMk cId="2948202023" sldId="271"/>
        </pc:sldMkLst>
      </pc:sldChg>
      <pc:sldChg chg="modTransition">
        <pc:chgData name="Yesudas Solomon" userId="b2fc119f32a226c7" providerId="Windows Live" clId="Web-{E8A6CBAD-AB1F-4EDB-9561-1D76A401ED1B}" dt="2021-08-09T05:48:51.765" v="2"/>
        <pc:sldMkLst>
          <pc:docMk/>
          <pc:sldMk cId="743621362" sldId="272"/>
        </pc:sldMkLst>
      </pc:sldChg>
      <pc:sldChg chg="modTransition">
        <pc:chgData name="Yesudas Solomon" userId="b2fc119f32a226c7" providerId="Windows Live" clId="Web-{E8A6CBAD-AB1F-4EDB-9561-1D76A401ED1B}" dt="2021-08-09T05:48:51.765" v="2"/>
        <pc:sldMkLst>
          <pc:docMk/>
          <pc:sldMk cId="4042525373" sldId="273"/>
        </pc:sldMkLst>
      </pc:sldChg>
      <pc:sldChg chg="modTransition">
        <pc:chgData name="Yesudas Solomon" userId="b2fc119f32a226c7" providerId="Windows Live" clId="Web-{E8A6CBAD-AB1F-4EDB-9561-1D76A401ED1B}" dt="2021-08-09T05:48:51.765" v="2"/>
        <pc:sldMkLst>
          <pc:docMk/>
          <pc:sldMk cId="993959502" sldId="274"/>
        </pc:sldMkLst>
      </pc:sldChg>
      <pc:sldChg chg="modTransition">
        <pc:chgData name="Yesudas Solomon" userId="b2fc119f32a226c7" providerId="Windows Live" clId="Web-{E8A6CBAD-AB1F-4EDB-9561-1D76A401ED1B}" dt="2021-08-09T05:48:51.765" v="2"/>
        <pc:sldMkLst>
          <pc:docMk/>
          <pc:sldMk cId="3009518684" sldId="275"/>
        </pc:sldMkLst>
      </pc:sldChg>
      <pc:sldChg chg="modTransition">
        <pc:chgData name="Yesudas Solomon" userId="b2fc119f32a226c7" providerId="Windows Live" clId="Web-{E8A6CBAD-AB1F-4EDB-9561-1D76A401ED1B}" dt="2021-08-09T05:48:51.765" v="2"/>
        <pc:sldMkLst>
          <pc:docMk/>
          <pc:sldMk cId="2020460009" sldId="276"/>
        </pc:sldMkLst>
      </pc:sldChg>
      <pc:sldChg chg="modTransition">
        <pc:chgData name="Yesudas Solomon" userId="b2fc119f32a226c7" providerId="Windows Live" clId="Web-{E8A6CBAD-AB1F-4EDB-9561-1D76A401ED1B}" dt="2021-08-09T05:48:51.765" v="2"/>
        <pc:sldMkLst>
          <pc:docMk/>
          <pc:sldMk cId="728514066" sldId="277"/>
        </pc:sldMkLst>
      </pc:sldChg>
      <pc:sldMasterChg chg="modTransition modSldLayout">
        <pc:chgData name="Yesudas Solomon" userId="b2fc119f32a226c7" providerId="Windows Live" clId="Web-{E8A6CBAD-AB1F-4EDB-9561-1D76A401ED1B}" dt="2021-08-09T05:48:51.765" v="2"/>
        <pc:sldMasterMkLst>
          <pc:docMk/>
          <pc:sldMasterMk cId="2460954070" sldId="2147483660"/>
        </pc:sldMasterMkLst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2385387890" sldId="2147483661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949138452" sldId="2147483662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2591524520" sldId="2147483663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1203092039" sldId="2147483664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3733172339" sldId="2147483665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3210312558" sldId="2147483666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3146388984" sldId="2147483667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3171841454" sldId="2147483668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1718958274" sldId="2147483669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2202905451" sldId="2147483670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3479445657" sldId="2147483671"/>
          </pc:sldLayoutMkLst>
        </pc:sldLayoutChg>
      </pc:sldMasterChg>
    </pc:docChg>
  </pc:docChgLst>
  <pc:docChgLst>
    <pc:chgData name="Yesudas Solomon" userId="b2fc119f32a226c7" providerId="LiveId" clId="{5A671AB5-177D-4ABE-A78A-D48CDACD66C5}"/>
    <pc:docChg chg="addSld delSld">
      <pc:chgData name="Yesudas Solomon" userId="b2fc119f32a226c7" providerId="LiveId" clId="{5A671AB5-177D-4ABE-A78A-D48CDACD66C5}" dt="2021-08-10T03:03:32.235" v="7" actId="680"/>
      <pc:docMkLst>
        <pc:docMk/>
      </pc:docMkLst>
      <pc:sldChg chg="new">
        <pc:chgData name="Yesudas Solomon" userId="b2fc119f32a226c7" providerId="LiveId" clId="{5A671AB5-177D-4ABE-A78A-D48CDACD66C5}" dt="2021-08-10T03:03:32.235" v="7" actId="680"/>
        <pc:sldMkLst>
          <pc:docMk/>
          <pc:sldMk cId="3303053406" sldId="266"/>
        </pc:sldMkLst>
      </pc:sldChg>
      <pc:sldChg chg="del">
        <pc:chgData name="Yesudas Solomon" userId="b2fc119f32a226c7" providerId="LiveId" clId="{5A671AB5-177D-4ABE-A78A-D48CDACD66C5}" dt="2021-08-10T03:03:22.187" v="0" actId="47"/>
        <pc:sldMkLst>
          <pc:docMk/>
          <pc:sldMk cId="2948202023" sldId="271"/>
        </pc:sldMkLst>
      </pc:sldChg>
      <pc:sldChg chg="del">
        <pc:chgData name="Yesudas Solomon" userId="b2fc119f32a226c7" providerId="LiveId" clId="{5A671AB5-177D-4ABE-A78A-D48CDACD66C5}" dt="2021-08-10T03:03:22.691" v="1" actId="47"/>
        <pc:sldMkLst>
          <pc:docMk/>
          <pc:sldMk cId="743621362" sldId="272"/>
        </pc:sldMkLst>
      </pc:sldChg>
      <pc:sldChg chg="del">
        <pc:chgData name="Yesudas Solomon" userId="b2fc119f32a226c7" providerId="LiveId" clId="{5A671AB5-177D-4ABE-A78A-D48CDACD66C5}" dt="2021-08-10T03:03:23.123" v="2" actId="47"/>
        <pc:sldMkLst>
          <pc:docMk/>
          <pc:sldMk cId="4042525373" sldId="273"/>
        </pc:sldMkLst>
      </pc:sldChg>
      <pc:sldChg chg="del">
        <pc:chgData name="Yesudas Solomon" userId="b2fc119f32a226c7" providerId="LiveId" clId="{5A671AB5-177D-4ABE-A78A-D48CDACD66C5}" dt="2021-08-10T03:03:23.529" v="3" actId="47"/>
        <pc:sldMkLst>
          <pc:docMk/>
          <pc:sldMk cId="993959502" sldId="274"/>
        </pc:sldMkLst>
      </pc:sldChg>
      <pc:sldChg chg="del">
        <pc:chgData name="Yesudas Solomon" userId="b2fc119f32a226c7" providerId="LiveId" clId="{5A671AB5-177D-4ABE-A78A-D48CDACD66C5}" dt="2021-08-10T03:03:23.953" v="4" actId="47"/>
        <pc:sldMkLst>
          <pc:docMk/>
          <pc:sldMk cId="3009518684" sldId="275"/>
        </pc:sldMkLst>
      </pc:sldChg>
      <pc:sldChg chg="del">
        <pc:chgData name="Yesudas Solomon" userId="b2fc119f32a226c7" providerId="LiveId" clId="{5A671AB5-177D-4ABE-A78A-D48CDACD66C5}" dt="2021-08-10T03:03:24.349" v="5" actId="47"/>
        <pc:sldMkLst>
          <pc:docMk/>
          <pc:sldMk cId="2020460009" sldId="276"/>
        </pc:sldMkLst>
      </pc:sldChg>
      <pc:sldChg chg="del">
        <pc:chgData name="Yesudas Solomon" userId="b2fc119f32a226c7" providerId="LiveId" clId="{5A671AB5-177D-4ABE-A78A-D48CDACD66C5}" dt="2021-08-10T03:03:25.536" v="6" actId="47"/>
        <pc:sldMkLst>
          <pc:docMk/>
          <pc:sldMk cId="728514066" sldId="277"/>
        </pc:sldMkLst>
      </pc:sldChg>
    </pc:docChg>
  </pc:docChgLst>
  <pc:docChgLst>
    <pc:chgData name="Yesudas Solomon" userId="b2fc119f32a226c7" providerId="Windows Live" clId="Web-{EE51AECB-0D3F-4942-BD29-982FC293CDFC}"/>
    <pc:docChg chg="addSld delSld modSld">
      <pc:chgData name="Yesudas Solomon" userId="b2fc119f32a226c7" providerId="Windows Live" clId="Web-{EE51AECB-0D3F-4942-BD29-982FC293CDFC}" dt="2021-08-08T11:15:17.086" v="67" actId="20577"/>
      <pc:docMkLst>
        <pc:docMk/>
      </pc:docMkLst>
      <pc:sldChg chg="addSp delSp modSp del mod setBg">
        <pc:chgData name="Yesudas Solomon" userId="b2fc119f32a226c7" providerId="Windows Live" clId="Web-{EE51AECB-0D3F-4942-BD29-982FC293CDFC}" dt="2021-08-08T11:14:09.504" v="61"/>
        <pc:sldMkLst>
          <pc:docMk/>
          <pc:sldMk cId="2550678048" sldId="257"/>
        </pc:sldMkLst>
        <pc:spChg chg="mod">
          <ac:chgData name="Yesudas Solomon" userId="b2fc119f32a226c7" providerId="Windows Live" clId="Web-{EE51AECB-0D3F-4942-BD29-982FC293CDFC}" dt="2021-08-08T11:09:13.456" v="44"/>
          <ac:spMkLst>
            <pc:docMk/>
            <pc:sldMk cId="2550678048" sldId="257"/>
            <ac:spMk id="2" creationId="{146AC696-3752-4D9D-860B-655DD43878FD}"/>
          </ac:spMkLst>
        </pc:spChg>
        <pc:spChg chg="add del">
          <ac:chgData name="Yesudas Solomon" userId="b2fc119f32a226c7" providerId="Windows Live" clId="Web-{EE51AECB-0D3F-4942-BD29-982FC293CDFC}" dt="2021-08-08T11:09:13.456" v="44"/>
          <ac:spMkLst>
            <pc:docMk/>
            <pc:sldMk cId="2550678048" sldId="257"/>
            <ac:spMk id="41" creationId="{BACC6370-2D7E-4714-9D71-7542949D7D5D}"/>
          </ac:spMkLst>
        </pc:spChg>
        <pc:spChg chg="add del">
          <ac:chgData name="Yesudas Solomon" userId="b2fc119f32a226c7" providerId="Windows Live" clId="Web-{EE51AECB-0D3F-4942-BD29-982FC293CDFC}" dt="2021-08-08T11:09:13.456" v="44"/>
          <ac:spMkLst>
            <pc:docMk/>
            <pc:sldMk cId="2550678048" sldId="257"/>
            <ac:spMk id="42" creationId="{F68B3F68-107C-434F-AA38-110D5EA91B85}"/>
          </ac:spMkLst>
        </pc:spChg>
        <pc:spChg chg="add del">
          <ac:chgData name="Yesudas Solomon" userId="b2fc119f32a226c7" providerId="Windows Live" clId="Web-{EE51AECB-0D3F-4942-BD29-982FC293CDFC}" dt="2021-08-08T11:09:13.456" v="44"/>
          <ac:spMkLst>
            <pc:docMk/>
            <pc:sldMk cId="2550678048" sldId="257"/>
            <ac:spMk id="44" creationId="{AAD0DBB9-1A4B-4391-81D4-CB19F9AB918A}"/>
          </ac:spMkLst>
        </pc:spChg>
        <pc:spChg chg="add del">
          <ac:chgData name="Yesudas Solomon" userId="b2fc119f32a226c7" providerId="Windows Live" clId="Web-{EE51AECB-0D3F-4942-BD29-982FC293CDFC}" dt="2021-08-08T11:09:13.456" v="44"/>
          <ac:spMkLst>
            <pc:docMk/>
            <pc:sldMk cId="2550678048" sldId="257"/>
            <ac:spMk id="46" creationId="{063BBA22-50EA-4C4D-BE05-F1CE4E63AA56}"/>
          </ac:spMkLst>
        </pc:spChg>
        <pc:spChg chg="add">
          <ac:chgData name="Yesudas Solomon" userId="b2fc119f32a226c7" providerId="Windows Live" clId="Web-{EE51AECB-0D3F-4942-BD29-982FC293CDFC}" dt="2021-08-08T11:09:13.456" v="44"/>
          <ac:spMkLst>
            <pc:docMk/>
            <pc:sldMk cId="2550678048" sldId="257"/>
            <ac:spMk id="48" creationId="{345A976A-8DE3-4B67-B94B-2044FDD12899}"/>
          </ac:spMkLst>
        </pc:spChg>
        <pc:spChg chg="add del">
          <ac:chgData name="Yesudas Solomon" userId="b2fc119f32a226c7" providerId="Windows Live" clId="Web-{EE51AECB-0D3F-4942-BD29-982FC293CDFC}" dt="2021-08-08T11:09:13.362" v="43"/>
          <ac:spMkLst>
            <pc:docMk/>
            <pc:sldMk cId="2550678048" sldId="257"/>
            <ac:spMk id="51" creationId="{955A2079-FA98-4876-80F0-72364A7D2EA4}"/>
          </ac:spMkLst>
        </pc:spChg>
        <pc:spChg chg="add">
          <ac:chgData name="Yesudas Solomon" userId="b2fc119f32a226c7" providerId="Windows Live" clId="Web-{EE51AECB-0D3F-4942-BD29-982FC293CDFC}" dt="2021-08-08T11:09:13.456" v="44"/>
          <ac:spMkLst>
            <pc:docMk/>
            <pc:sldMk cId="2550678048" sldId="257"/>
            <ac:spMk id="53" creationId="{6EAAA1B9-2DDB-49C9-A037-A523D2F13C15}"/>
          </ac:spMkLst>
        </pc:spChg>
        <pc:grpChg chg="add">
          <ac:chgData name="Yesudas Solomon" userId="b2fc119f32a226c7" providerId="Windows Live" clId="Web-{EE51AECB-0D3F-4942-BD29-982FC293CDFC}" dt="2021-08-08T11:09:13.456" v="44"/>
          <ac:grpSpMkLst>
            <pc:docMk/>
            <pc:sldMk cId="2550678048" sldId="257"/>
            <ac:grpSpMk id="55" creationId="{B441F8D5-EBCE-4FB9-91A9-3425971C1F99}"/>
          </ac:grpSpMkLst>
        </pc:grpChg>
        <pc:grpChg chg="add">
          <ac:chgData name="Yesudas Solomon" userId="b2fc119f32a226c7" providerId="Windows Live" clId="Web-{EE51AECB-0D3F-4942-BD29-982FC293CDFC}" dt="2021-08-08T11:09:13.456" v="44"/>
          <ac:grpSpMkLst>
            <pc:docMk/>
            <pc:sldMk cId="2550678048" sldId="257"/>
            <ac:grpSpMk id="61" creationId="{08701F99-7E4C-4B92-A4B5-307CDFB7A4DE}"/>
          </ac:grpSpMkLst>
        </pc:grpChg>
        <pc:graphicFrameChg chg="mod modGraphic">
          <ac:chgData name="Yesudas Solomon" userId="b2fc119f32a226c7" providerId="Windows Live" clId="Web-{EE51AECB-0D3F-4942-BD29-982FC293CDFC}" dt="2021-08-08T11:09:13.456" v="44"/>
          <ac:graphicFrameMkLst>
            <pc:docMk/>
            <pc:sldMk cId="2550678048" sldId="257"/>
            <ac:graphicFrameMk id="5" creationId="{BDAA5BF3-1529-4035-9C4A-C4FAA7DA7111}"/>
          </ac:graphicFrameMkLst>
        </pc:graphicFrameChg>
      </pc:sldChg>
      <pc:sldChg chg="addSp delSp modSp del">
        <pc:chgData name="Yesudas Solomon" userId="b2fc119f32a226c7" providerId="Windows Live" clId="Web-{EE51AECB-0D3F-4942-BD29-982FC293CDFC}" dt="2021-08-08T11:06:38.931" v="31"/>
        <pc:sldMkLst>
          <pc:docMk/>
          <pc:sldMk cId="3821501233" sldId="258"/>
        </pc:sldMkLst>
        <pc:spChg chg="del mod">
          <ac:chgData name="Yesudas Solomon" userId="b2fc119f32a226c7" providerId="Windows Live" clId="Web-{EE51AECB-0D3F-4942-BD29-982FC293CDFC}" dt="2021-08-08T10:57:48.307" v="3"/>
          <ac:spMkLst>
            <pc:docMk/>
            <pc:sldMk cId="3821501233" sldId="258"/>
            <ac:spMk id="2" creationId="{146AC696-3752-4D9D-860B-655DD43878FD}"/>
          </ac:spMkLst>
        </pc:spChg>
        <pc:spChg chg="del">
          <ac:chgData name="Yesudas Solomon" userId="b2fc119f32a226c7" providerId="Windows Live" clId="Web-{EE51AECB-0D3F-4942-BD29-982FC293CDFC}" dt="2021-08-08T10:57:39.151" v="2"/>
          <ac:spMkLst>
            <pc:docMk/>
            <pc:sldMk cId="3821501233" sldId="258"/>
            <ac:spMk id="35" creationId="{BACC6370-2D7E-4714-9D71-7542949D7D5D}"/>
          </ac:spMkLst>
        </pc:spChg>
        <pc:spChg chg="del">
          <ac:chgData name="Yesudas Solomon" userId="b2fc119f32a226c7" providerId="Windows Live" clId="Web-{EE51AECB-0D3F-4942-BD29-982FC293CDFC}" dt="2021-08-08T10:57:39.151" v="2"/>
          <ac:spMkLst>
            <pc:docMk/>
            <pc:sldMk cId="3821501233" sldId="258"/>
            <ac:spMk id="36" creationId="{F68B3F68-107C-434F-AA38-110D5EA91B85}"/>
          </ac:spMkLst>
        </pc:spChg>
        <pc:spChg chg="del">
          <ac:chgData name="Yesudas Solomon" userId="b2fc119f32a226c7" providerId="Windows Live" clId="Web-{EE51AECB-0D3F-4942-BD29-982FC293CDFC}" dt="2021-08-08T10:57:39.151" v="2"/>
          <ac:spMkLst>
            <pc:docMk/>
            <pc:sldMk cId="3821501233" sldId="258"/>
            <ac:spMk id="37" creationId="{AAD0DBB9-1A4B-4391-81D4-CB19F9AB918A}"/>
          </ac:spMkLst>
        </pc:spChg>
        <pc:spChg chg="del">
          <ac:chgData name="Yesudas Solomon" userId="b2fc119f32a226c7" providerId="Windows Live" clId="Web-{EE51AECB-0D3F-4942-BD29-982FC293CDFC}" dt="2021-08-08T10:57:39.151" v="2"/>
          <ac:spMkLst>
            <pc:docMk/>
            <pc:sldMk cId="3821501233" sldId="258"/>
            <ac:spMk id="38" creationId="{063BBA22-50EA-4C4D-BE05-F1CE4E63AA56}"/>
          </ac:spMkLst>
        </pc:spChg>
        <pc:spChg chg="add del">
          <ac:chgData name="Yesudas Solomon" userId="b2fc119f32a226c7" providerId="Windows Live" clId="Web-{EE51AECB-0D3F-4942-BD29-982FC293CDFC}" dt="2021-08-08T10:59:43.580" v="14"/>
          <ac:spMkLst>
            <pc:docMk/>
            <pc:sldMk cId="3821501233" sldId="258"/>
            <ac:spMk id="43" creationId="{99F1FFA9-D672-408C-9220-ADEEC6ABDD09}"/>
          </ac:spMkLst>
        </pc:spChg>
        <pc:spChg chg="add del">
          <ac:chgData name="Yesudas Solomon" userId="b2fc119f32a226c7" providerId="Windows Live" clId="Web-{EE51AECB-0D3F-4942-BD29-982FC293CDFC}" dt="2021-08-08T10:58:41.482" v="7"/>
          <ac:spMkLst>
            <pc:docMk/>
            <pc:sldMk cId="3821501233" sldId="258"/>
            <ac:spMk id="45" creationId="{7E0DC0F3-E144-463E-88B2-409384AEEEDB}"/>
          </ac:spMkLst>
        </pc:spChg>
        <pc:spChg chg="add del">
          <ac:chgData name="Yesudas Solomon" userId="b2fc119f32a226c7" providerId="Windows Live" clId="Web-{EE51AECB-0D3F-4942-BD29-982FC293CDFC}" dt="2021-08-08T10:58:41.482" v="7"/>
          <ac:spMkLst>
            <pc:docMk/>
            <pc:sldMk cId="3821501233" sldId="258"/>
            <ac:spMk id="46" creationId="{13A8998A-DE1B-4FAE-820A-8A8B3A7B2EE0}"/>
          </ac:spMkLst>
        </pc:spChg>
        <pc:spChg chg="add del">
          <ac:chgData name="Yesudas Solomon" userId="b2fc119f32a226c7" providerId="Windows Live" clId="Web-{EE51AECB-0D3F-4942-BD29-982FC293CDFC}" dt="2021-08-08T10:58:44.545" v="9"/>
          <ac:spMkLst>
            <pc:docMk/>
            <pc:sldMk cId="3821501233" sldId="258"/>
            <ac:spMk id="47" creationId="{5A0118C5-4F8D-4CF4-BADD-53FEACC6C42A}"/>
          </ac:spMkLst>
        </pc:spChg>
        <pc:spChg chg="add del">
          <ac:chgData name="Yesudas Solomon" userId="b2fc119f32a226c7" providerId="Windows Live" clId="Web-{EE51AECB-0D3F-4942-BD29-982FC293CDFC}" dt="2021-08-08T10:58:34.810" v="5"/>
          <ac:spMkLst>
            <pc:docMk/>
            <pc:sldMk cId="3821501233" sldId="258"/>
            <ac:spMk id="48" creationId="{5A0118C5-4F8D-4CF4-BADD-53FEACC6C42A}"/>
          </ac:spMkLst>
        </pc:spChg>
        <pc:spChg chg="add del">
          <ac:chgData name="Yesudas Solomon" userId="b2fc119f32a226c7" providerId="Windows Live" clId="Web-{EE51AECB-0D3F-4942-BD29-982FC293CDFC}" dt="2021-08-08T10:59:43.580" v="14"/>
          <ac:spMkLst>
            <pc:docMk/>
            <pc:sldMk cId="3821501233" sldId="258"/>
            <ac:spMk id="51" creationId="{7E0DC0F3-E144-463E-88B2-409384AEEEDB}"/>
          </ac:spMkLst>
        </pc:spChg>
        <pc:spChg chg="add del">
          <ac:chgData name="Yesudas Solomon" userId="b2fc119f32a226c7" providerId="Windows Live" clId="Web-{EE51AECB-0D3F-4942-BD29-982FC293CDFC}" dt="2021-08-08T10:58:41.482" v="7"/>
          <ac:spMkLst>
            <pc:docMk/>
            <pc:sldMk cId="3821501233" sldId="258"/>
            <ac:spMk id="52" creationId="{39EBA89E-988C-457C-8BDF-3AAB4D9C5878}"/>
          </ac:spMkLst>
        </pc:spChg>
        <pc:spChg chg="add del">
          <ac:chgData name="Yesudas Solomon" userId="b2fc119f32a226c7" providerId="Windows Live" clId="Web-{EE51AECB-0D3F-4942-BD29-982FC293CDFC}" dt="2021-08-08T10:59:43.580" v="14"/>
          <ac:spMkLst>
            <pc:docMk/>
            <pc:sldMk cId="3821501233" sldId="258"/>
            <ac:spMk id="53" creationId="{13A8998A-DE1B-4FAE-820A-8A8B3A7B2EE0}"/>
          </ac:spMkLst>
        </pc:spChg>
        <pc:spChg chg="add del">
          <ac:chgData name="Yesudas Solomon" userId="b2fc119f32a226c7" providerId="Windows Live" clId="Web-{EE51AECB-0D3F-4942-BD29-982FC293CDFC}" dt="2021-08-08T10:58:41.482" v="7"/>
          <ac:spMkLst>
            <pc:docMk/>
            <pc:sldMk cId="3821501233" sldId="258"/>
            <ac:spMk id="54" creationId="{F7F6B76E-48DD-46FC-A900-366468BBE2D7}"/>
          </ac:spMkLst>
        </pc:spChg>
        <pc:spChg chg="add del">
          <ac:chgData name="Yesudas Solomon" userId="b2fc119f32a226c7" providerId="Windows Live" clId="Web-{EE51AECB-0D3F-4942-BD29-982FC293CDFC}" dt="2021-08-08T10:59:43.580" v="14"/>
          <ac:spMkLst>
            <pc:docMk/>
            <pc:sldMk cId="3821501233" sldId="258"/>
            <ac:spMk id="55" creationId="{39EBA89E-988C-457C-8BDF-3AAB4D9C5878}"/>
          </ac:spMkLst>
        </pc:spChg>
        <pc:spChg chg="add del">
          <ac:chgData name="Yesudas Solomon" userId="b2fc119f32a226c7" providerId="Windows Live" clId="Web-{EE51AECB-0D3F-4942-BD29-982FC293CDFC}" dt="2021-08-08T10:58:41.482" v="7"/>
          <ac:spMkLst>
            <pc:docMk/>
            <pc:sldMk cId="3821501233" sldId="258"/>
            <ac:spMk id="56" creationId="{313DBE6E-A8BE-42BD-A187-65E0DDA0DC82}"/>
          </ac:spMkLst>
        </pc:spChg>
        <pc:spChg chg="add del">
          <ac:chgData name="Yesudas Solomon" userId="b2fc119f32a226c7" providerId="Windows Live" clId="Web-{EE51AECB-0D3F-4942-BD29-982FC293CDFC}" dt="2021-08-08T10:59:43.580" v="14"/>
          <ac:spMkLst>
            <pc:docMk/>
            <pc:sldMk cId="3821501233" sldId="258"/>
            <ac:spMk id="57" creationId="{F7F6B76E-48DD-46FC-A900-366468BBE2D7}"/>
          </ac:spMkLst>
        </pc:spChg>
        <pc:spChg chg="add del">
          <ac:chgData name="Yesudas Solomon" userId="b2fc119f32a226c7" providerId="Windows Live" clId="Web-{EE51AECB-0D3F-4942-BD29-982FC293CDFC}" dt="2021-08-08T10:59:43.580" v="14"/>
          <ac:spMkLst>
            <pc:docMk/>
            <pc:sldMk cId="3821501233" sldId="258"/>
            <ac:spMk id="58" creationId="{313DBE6E-A8BE-42BD-A187-65E0DDA0DC82}"/>
          </ac:spMkLst>
        </pc:spChg>
        <pc:spChg chg="add del">
          <ac:chgData name="Yesudas Solomon" userId="b2fc119f32a226c7" providerId="Windows Live" clId="Web-{EE51AECB-0D3F-4942-BD29-982FC293CDFC}" dt="2021-08-08T10:58:34.810" v="5"/>
          <ac:spMkLst>
            <pc:docMk/>
            <pc:sldMk cId="3821501233" sldId="258"/>
            <ac:spMk id="65" creationId="{C4C270DE-0BEB-4372-B440-7EADA6FAFA55}"/>
          </ac:spMkLst>
        </pc:spChg>
        <pc:spChg chg="add del">
          <ac:chgData name="Yesudas Solomon" userId="b2fc119f32a226c7" providerId="Windows Live" clId="Web-{EE51AECB-0D3F-4942-BD29-982FC293CDFC}" dt="2021-08-08T10:58:34.810" v="5"/>
          <ac:spMkLst>
            <pc:docMk/>
            <pc:sldMk cId="3821501233" sldId="258"/>
            <ac:spMk id="67" creationId="{757ACA0C-8702-4043-8D4D-582EAEDF1CF8}"/>
          </ac:spMkLst>
        </pc:spChg>
        <pc:spChg chg="add del">
          <ac:chgData name="Yesudas Solomon" userId="b2fc119f32a226c7" providerId="Windows Live" clId="Web-{EE51AECB-0D3F-4942-BD29-982FC293CDFC}" dt="2021-08-08T10:58:44.545" v="9"/>
          <ac:spMkLst>
            <pc:docMk/>
            <pc:sldMk cId="3821501233" sldId="258"/>
            <ac:spMk id="69" creationId="{C4C270DE-0BEB-4372-B440-7EADA6FAFA55}"/>
          </ac:spMkLst>
        </pc:spChg>
        <pc:spChg chg="add del">
          <ac:chgData name="Yesudas Solomon" userId="b2fc119f32a226c7" providerId="Windows Live" clId="Web-{EE51AECB-0D3F-4942-BD29-982FC293CDFC}" dt="2021-08-08T10:58:44.545" v="9"/>
          <ac:spMkLst>
            <pc:docMk/>
            <pc:sldMk cId="3821501233" sldId="258"/>
            <ac:spMk id="70" creationId="{757ACA0C-8702-4043-8D4D-582EAEDF1CF8}"/>
          </ac:spMkLst>
        </pc:spChg>
        <pc:grpChg chg="add del">
          <ac:chgData name="Yesudas Solomon" userId="b2fc119f32a226c7" providerId="Windows Live" clId="Web-{EE51AECB-0D3F-4942-BD29-982FC293CDFC}" dt="2021-08-08T10:58:44.545" v="9"/>
          <ac:grpSpMkLst>
            <pc:docMk/>
            <pc:sldMk cId="3821501233" sldId="258"/>
            <ac:grpSpMk id="49" creationId="{D92F9A1A-77F4-4E16-958B-64BB489FFEBC}"/>
          </ac:grpSpMkLst>
        </pc:grpChg>
        <pc:grpChg chg="add del">
          <ac:chgData name="Yesudas Solomon" userId="b2fc119f32a226c7" providerId="Windows Live" clId="Web-{EE51AECB-0D3F-4942-BD29-982FC293CDFC}" dt="2021-08-08T10:58:34.810" v="5"/>
          <ac:grpSpMkLst>
            <pc:docMk/>
            <pc:sldMk cId="3821501233" sldId="258"/>
            <ac:grpSpMk id="50" creationId="{D92F9A1A-77F4-4E16-958B-64BB489FFEBC}"/>
          </ac:grpSpMkLst>
        </pc:grpChg>
        <pc:graphicFrameChg chg="mod ord modGraphic">
          <ac:chgData name="Yesudas Solomon" userId="b2fc119f32a226c7" providerId="Windows Live" clId="Web-{EE51AECB-0D3F-4942-BD29-982FC293CDFC}" dt="2021-08-08T10:59:43.580" v="14"/>
          <ac:graphicFrameMkLst>
            <pc:docMk/>
            <pc:sldMk cId="3821501233" sldId="258"/>
            <ac:graphicFrameMk id="5" creationId="{BDAA5BF3-1529-4035-9C4A-C4FAA7DA7111}"/>
          </ac:graphicFrameMkLst>
        </pc:graphicFrameChg>
        <pc:picChg chg="add mod ord">
          <ac:chgData name="Yesudas Solomon" userId="b2fc119f32a226c7" providerId="Windows Live" clId="Web-{EE51AECB-0D3F-4942-BD29-982FC293CDFC}" dt="2021-08-08T10:59:43.580" v="14"/>
          <ac:picMkLst>
            <pc:docMk/>
            <pc:sldMk cId="3821501233" sldId="258"/>
            <ac:picMk id="18" creationId="{B1FE9B09-3177-484B-9CAF-4C3747E6A8C0}"/>
          </ac:picMkLst>
        </pc:picChg>
        <pc:picChg chg="add mod">
          <ac:chgData name="Yesudas Solomon" userId="b2fc119f32a226c7" providerId="Windows Live" clId="Web-{EE51AECB-0D3F-4942-BD29-982FC293CDFC}" dt="2021-08-08T10:59:43.580" v="14"/>
          <ac:picMkLst>
            <pc:docMk/>
            <pc:sldMk cId="3821501233" sldId="258"/>
            <ac:picMk id="26" creationId="{CE3478E1-DBBF-4C87-B5CD-CC25C5895D73}"/>
          </ac:picMkLst>
        </pc:picChg>
      </pc:sldChg>
      <pc:sldChg chg="modSp">
        <pc:chgData name="Yesudas Solomon" userId="b2fc119f32a226c7" providerId="Windows Live" clId="Web-{EE51AECB-0D3F-4942-BD29-982FC293CDFC}" dt="2021-08-08T11:07:55.779" v="34" actId="20577"/>
        <pc:sldMkLst>
          <pc:docMk/>
          <pc:sldMk cId="1449129507" sldId="259"/>
        </pc:sldMkLst>
        <pc:spChg chg="mod">
          <ac:chgData name="Yesudas Solomon" userId="b2fc119f32a226c7" providerId="Windows Live" clId="Web-{EE51AECB-0D3F-4942-BD29-982FC293CDFC}" dt="2021-08-08T11:07:55.779" v="34" actId="20577"/>
          <ac:spMkLst>
            <pc:docMk/>
            <pc:sldMk cId="1449129507" sldId="259"/>
            <ac:spMk id="2" creationId="{20F0E777-6B1E-4126-871A-CA1BC861B7B8}"/>
          </ac:spMkLst>
        </pc:spChg>
      </pc:sldChg>
      <pc:sldChg chg="addSp delSp modSp">
        <pc:chgData name="Yesudas Solomon" userId="b2fc119f32a226c7" providerId="Windows Live" clId="Web-{EE51AECB-0D3F-4942-BD29-982FC293CDFC}" dt="2021-08-08T11:15:17.086" v="67" actId="20577"/>
        <pc:sldMkLst>
          <pc:docMk/>
          <pc:sldMk cId="836867068" sldId="260"/>
        </pc:sldMkLst>
        <pc:spChg chg="mod">
          <ac:chgData name="Yesudas Solomon" userId="b2fc119f32a226c7" providerId="Windows Live" clId="Web-{EE51AECB-0D3F-4942-BD29-982FC293CDFC}" dt="2021-08-08T11:15:17.086" v="67" actId="20577"/>
          <ac:spMkLst>
            <pc:docMk/>
            <pc:sldMk cId="836867068" sldId="260"/>
            <ac:spMk id="2" creationId="{9149694B-4DB1-42BE-A83E-4F4EBA3AFDB9}"/>
          </ac:spMkLst>
        </pc:spChg>
        <pc:spChg chg="add del">
          <ac:chgData name="Yesudas Solomon" userId="b2fc119f32a226c7" providerId="Windows Live" clId="Web-{EE51AECB-0D3F-4942-BD29-982FC293CDFC}" dt="2021-08-08T11:15:13.007" v="65"/>
          <ac:spMkLst>
            <pc:docMk/>
            <pc:sldMk cId="836867068" sldId="260"/>
            <ac:spMk id="57" creationId="{16AA8A86-4E4A-4B81-86AE-4E72D9D26E0B}"/>
          </ac:spMkLst>
        </pc:spChg>
      </pc:sldChg>
      <pc:sldChg chg="addSp delSp modSp mod setBg">
        <pc:chgData name="Yesudas Solomon" userId="b2fc119f32a226c7" providerId="Windows Live" clId="Web-{EE51AECB-0D3F-4942-BD29-982FC293CDFC}" dt="2021-08-08T11:11:45.714" v="51"/>
        <pc:sldMkLst>
          <pc:docMk/>
          <pc:sldMk cId="1699834927" sldId="261"/>
        </pc:sldMkLst>
        <pc:spChg chg="mod">
          <ac:chgData name="Yesudas Solomon" userId="b2fc119f32a226c7" providerId="Windows Live" clId="Web-{EE51AECB-0D3F-4942-BD29-982FC293CDFC}" dt="2021-08-08T11:11:45.714" v="51"/>
          <ac:spMkLst>
            <pc:docMk/>
            <pc:sldMk cId="1699834927" sldId="261"/>
            <ac:spMk id="2" creationId="{B931E5F2-E20D-4C3D-B285-9A37758A5768}"/>
          </ac:spMkLst>
        </pc:spChg>
        <pc:spChg chg="del">
          <ac:chgData name="Yesudas Solomon" userId="b2fc119f32a226c7" providerId="Windows Live" clId="Web-{EE51AECB-0D3F-4942-BD29-982FC293CDFC}" dt="2021-08-08T11:11:45.714" v="51"/>
          <ac:spMkLst>
            <pc:docMk/>
            <pc:sldMk cId="1699834927" sldId="261"/>
            <ac:spMk id="9" creationId="{BACC6370-2D7E-4714-9D71-7542949D7D5D}"/>
          </ac:spMkLst>
        </pc:spChg>
        <pc:spChg chg="del">
          <ac:chgData name="Yesudas Solomon" userId="b2fc119f32a226c7" providerId="Windows Live" clId="Web-{EE51AECB-0D3F-4942-BD29-982FC293CDFC}" dt="2021-08-08T11:11:45.714" v="51"/>
          <ac:spMkLst>
            <pc:docMk/>
            <pc:sldMk cId="1699834927" sldId="261"/>
            <ac:spMk id="11" creationId="{F68B3F68-107C-434F-AA38-110D5EA91B85}"/>
          </ac:spMkLst>
        </pc:spChg>
        <pc:spChg chg="del">
          <ac:chgData name="Yesudas Solomon" userId="b2fc119f32a226c7" providerId="Windows Live" clId="Web-{EE51AECB-0D3F-4942-BD29-982FC293CDFC}" dt="2021-08-08T11:11:45.714" v="51"/>
          <ac:spMkLst>
            <pc:docMk/>
            <pc:sldMk cId="1699834927" sldId="261"/>
            <ac:spMk id="13" creationId="{AAD0DBB9-1A4B-4391-81D4-CB19F9AB918A}"/>
          </ac:spMkLst>
        </pc:spChg>
        <pc:spChg chg="del">
          <ac:chgData name="Yesudas Solomon" userId="b2fc119f32a226c7" providerId="Windows Live" clId="Web-{EE51AECB-0D3F-4942-BD29-982FC293CDFC}" dt="2021-08-08T11:11:45.714" v="51"/>
          <ac:spMkLst>
            <pc:docMk/>
            <pc:sldMk cId="1699834927" sldId="261"/>
            <ac:spMk id="15" creationId="{063BBA22-50EA-4C4D-BE05-F1CE4E63AA56}"/>
          </ac:spMkLst>
        </pc:spChg>
        <pc:spChg chg="add">
          <ac:chgData name="Yesudas Solomon" userId="b2fc119f32a226c7" providerId="Windows Live" clId="Web-{EE51AECB-0D3F-4942-BD29-982FC293CDFC}" dt="2021-08-08T11:11:45.714" v="51"/>
          <ac:spMkLst>
            <pc:docMk/>
            <pc:sldMk cId="1699834927" sldId="261"/>
            <ac:spMk id="20" creationId="{345A976A-8DE3-4B67-B94B-2044FDD12899}"/>
          </ac:spMkLst>
        </pc:spChg>
        <pc:spChg chg="add">
          <ac:chgData name="Yesudas Solomon" userId="b2fc119f32a226c7" providerId="Windows Live" clId="Web-{EE51AECB-0D3F-4942-BD29-982FC293CDFC}" dt="2021-08-08T11:11:45.714" v="51"/>
          <ac:spMkLst>
            <pc:docMk/>
            <pc:sldMk cId="1699834927" sldId="261"/>
            <ac:spMk id="22" creationId="{6EAAA1B9-2DDB-49C9-A037-A523D2F13C15}"/>
          </ac:spMkLst>
        </pc:spChg>
        <pc:grpChg chg="add">
          <ac:chgData name="Yesudas Solomon" userId="b2fc119f32a226c7" providerId="Windows Live" clId="Web-{EE51AECB-0D3F-4942-BD29-982FC293CDFC}" dt="2021-08-08T11:11:45.714" v="51"/>
          <ac:grpSpMkLst>
            <pc:docMk/>
            <pc:sldMk cId="1699834927" sldId="261"/>
            <ac:grpSpMk id="24" creationId="{B441F8D5-EBCE-4FB9-91A9-3425971C1F99}"/>
          </ac:grpSpMkLst>
        </pc:grpChg>
        <pc:grpChg chg="add">
          <ac:chgData name="Yesudas Solomon" userId="b2fc119f32a226c7" providerId="Windows Live" clId="Web-{EE51AECB-0D3F-4942-BD29-982FC293CDFC}" dt="2021-08-08T11:11:45.714" v="51"/>
          <ac:grpSpMkLst>
            <pc:docMk/>
            <pc:sldMk cId="1699834927" sldId="261"/>
            <ac:grpSpMk id="30" creationId="{08701F99-7E4C-4B92-A4B5-307CDFB7A4DE}"/>
          </ac:grpSpMkLst>
        </pc:grpChg>
        <pc:graphicFrameChg chg="mod modGraphic">
          <ac:chgData name="Yesudas Solomon" userId="b2fc119f32a226c7" providerId="Windows Live" clId="Web-{EE51AECB-0D3F-4942-BD29-982FC293CDFC}" dt="2021-08-08T11:11:45.714" v="51"/>
          <ac:graphicFrameMkLst>
            <pc:docMk/>
            <pc:sldMk cId="1699834927" sldId="261"/>
            <ac:graphicFrameMk id="5" creationId="{27C1BAB3-B5C2-4AC2-A57A-7D93A9D6ED69}"/>
          </ac:graphicFrameMkLst>
        </pc:graphicFrameChg>
      </pc:sldChg>
      <pc:sldChg chg="addSp delSp modSp add replId">
        <pc:chgData name="Yesudas Solomon" userId="b2fc119f32a226c7" providerId="Windows Live" clId="Web-{EE51AECB-0D3F-4942-BD29-982FC293CDFC}" dt="2021-08-08T11:09:37.645" v="46" actId="20577"/>
        <pc:sldMkLst>
          <pc:docMk/>
          <pc:sldMk cId="1838584738" sldId="262"/>
        </pc:sldMkLst>
        <pc:spChg chg="del">
          <ac:chgData name="Yesudas Solomon" userId="b2fc119f32a226c7" providerId="Windows Live" clId="Web-{EE51AECB-0D3F-4942-BD29-982FC293CDFC}" dt="2021-08-08T11:00:14.019" v="16"/>
          <ac:spMkLst>
            <pc:docMk/>
            <pc:sldMk cId="1838584738" sldId="262"/>
            <ac:spMk id="51" creationId="{7E0DC0F3-E144-463E-88B2-409384AEEEDB}"/>
          </ac:spMkLst>
        </pc:spChg>
        <pc:spChg chg="del">
          <ac:chgData name="Yesudas Solomon" userId="b2fc119f32a226c7" providerId="Windows Live" clId="Web-{EE51AECB-0D3F-4942-BD29-982FC293CDFC}" dt="2021-08-08T11:00:14.019" v="16"/>
          <ac:spMkLst>
            <pc:docMk/>
            <pc:sldMk cId="1838584738" sldId="262"/>
            <ac:spMk id="53" creationId="{13A8998A-DE1B-4FAE-820A-8A8B3A7B2EE0}"/>
          </ac:spMkLst>
        </pc:spChg>
        <pc:spChg chg="del">
          <ac:chgData name="Yesudas Solomon" userId="b2fc119f32a226c7" providerId="Windows Live" clId="Web-{EE51AECB-0D3F-4942-BD29-982FC293CDFC}" dt="2021-08-08T11:00:14.019" v="16"/>
          <ac:spMkLst>
            <pc:docMk/>
            <pc:sldMk cId="1838584738" sldId="262"/>
            <ac:spMk id="55" creationId="{39EBA89E-988C-457C-8BDF-3AAB4D9C5878}"/>
          </ac:spMkLst>
        </pc:spChg>
        <pc:spChg chg="del">
          <ac:chgData name="Yesudas Solomon" userId="b2fc119f32a226c7" providerId="Windows Live" clId="Web-{EE51AECB-0D3F-4942-BD29-982FC293CDFC}" dt="2021-08-08T11:00:14.019" v="16"/>
          <ac:spMkLst>
            <pc:docMk/>
            <pc:sldMk cId="1838584738" sldId="262"/>
            <ac:spMk id="57" creationId="{F7F6B76E-48DD-46FC-A900-366468BBE2D7}"/>
          </ac:spMkLst>
        </pc:spChg>
        <pc:spChg chg="del">
          <ac:chgData name="Yesudas Solomon" userId="b2fc119f32a226c7" providerId="Windows Live" clId="Web-{EE51AECB-0D3F-4942-BD29-982FC293CDFC}" dt="2021-08-08T11:00:14.019" v="16"/>
          <ac:spMkLst>
            <pc:docMk/>
            <pc:sldMk cId="1838584738" sldId="262"/>
            <ac:spMk id="58" creationId="{313DBE6E-A8BE-42BD-A187-65E0DDA0DC82}"/>
          </ac:spMkLst>
        </pc:spChg>
        <pc:spChg chg="add del">
          <ac:chgData name="Yesudas Solomon" userId="b2fc119f32a226c7" providerId="Windows Live" clId="Web-{EE51AECB-0D3F-4942-BD29-982FC293CDFC}" dt="2021-08-08T11:05:46.725" v="29"/>
          <ac:spMkLst>
            <pc:docMk/>
            <pc:sldMk cId="1838584738" sldId="262"/>
            <ac:spMk id="63" creationId="{99F1FFA9-D672-408C-9220-ADEEC6ABDD09}"/>
          </ac:spMkLst>
        </pc:spChg>
        <pc:spChg chg="add del">
          <ac:chgData name="Yesudas Solomon" userId="b2fc119f32a226c7" providerId="Windows Live" clId="Web-{EE51AECB-0D3F-4942-BD29-982FC293CDFC}" dt="2021-08-08T11:05:22.833" v="24"/>
          <ac:spMkLst>
            <pc:docMk/>
            <pc:sldMk cId="1838584738" sldId="262"/>
            <ac:spMk id="65" creationId="{D2B783EE-0239-4717-BBEA-8C9EAC61C824}"/>
          </ac:spMkLst>
        </pc:spChg>
        <pc:spChg chg="add del">
          <ac:chgData name="Yesudas Solomon" userId="b2fc119f32a226c7" providerId="Windows Live" clId="Web-{EE51AECB-0D3F-4942-BD29-982FC293CDFC}" dt="2021-08-08T11:05:27.333" v="26"/>
          <ac:spMkLst>
            <pc:docMk/>
            <pc:sldMk cId="1838584738" sldId="262"/>
            <ac:spMk id="66" creationId="{352BEC0E-22F8-46D0-9632-375DB541B06C}"/>
          </ac:spMkLst>
        </pc:spChg>
        <pc:spChg chg="add del">
          <ac:chgData name="Yesudas Solomon" userId="b2fc119f32a226c7" providerId="Windows Live" clId="Web-{EE51AECB-0D3F-4942-BD29-982FC293CDFC}" dt="2021-08-08T11:05:27.333" v="26"/>
          <ac:spMkLst>
            <pc:docMk/>
            <pc:sldMk cId="1838584738" sldId="262"/>
            <ac:spMk id="67" creationId="{3FCFB1DE-0B7E-48CC-BA90-B2AB0889F9D6}"/>
          </ac:spMkLst>
        </pc:spChg>
        <pc:spChg chg="add del">
          <ac:chgData name="Yesudas Solomon" userId="b2fc119f32a226c7" providerId="Windows Live" clId="Web-{EE51AECB-0D3F-4942-BD29-982FC293CDFC}" dt="2021-08-08T11:05:02.285" v="22"/>
          <ac:spMkLst>
            <pc:docMk/>
            <pc:sldMk cId="1838584738" sldId="262"/>
            <ac:spMk id="68" creationId="{99F1FFA9-D672-408C-9220-ADEEC6ABDD09}"/>
          </ac:spMkLst>
        </pc:spChg>
        <pc:spChg chg="add del">
          <ac:chgData name="Yesudas Solomon" userId="b2fc119f32a226c7" providerId="Windows Live" clId="Web-{EE51AECB-0D3F-4942-BD29-982FC293CDFC}" dt="2021-08-08T11:05:46.647" v="28"/>
          <ac:spMkLst>
            <pc:docMk/>
            <pc:sldMk cId="1838584738" sldId="262"/>
            <ac:spMk id="69" creationId="{D2B783EE-0239-4717-BBEA-8C9EAC61C824}"/>
          </ac:spMkLst>
        </pc:spChg>
        <pc:spChg chg="add del">
          <ac:chgData name="Yesudas Solomon" userId="b2fc119f32a226c7" providerId="Windows Live" clId="Web-{EE51AECB-0D3F-4942-BD29-982FC293CDFC}" dt="2021-08-08T11:05:22.833" v="24"/>
          <ac:spMkLst>
            <pc:docMk/>
            <pc:sldMk cId="1838584738" sldId="262"/>
            <ac:spMk id="70" creationId="{A7B99495-F43F-4D80-A44F-2CB4764EB90B}"/>
          </ac:spMkLst>
        </pc:spChg>
        <pc:spChg chg="add del">
          <ac:chgData name="Yesudas Solomon" userId="b2fc119f32a226c7" providerId="Windows Live" clId="Web-{EE51AECB-0D3F-4942-BD29-982FC293CDFC}" dt="2021-08-08T11:05:46.647" v="28"/>
          <ac:spMkLst>
            <pc:docMk/>
            <pc:sldMk cId="1838584738" sldId="262"/>
            <ac:spMk id="71" creationId="{A7B99495-F43F-4D80-A44F-2CB4764EB90B}"/>
          </ac:spMkLst>
        </pc:spChg>
        <pc:spChg chg="add del">
          <ac:chgData name="Yesudas Solomon" userId="b2fc119f32a226c7" providerId="Windows Live" clId="Web-{EE51AECB-0D3F-4942-BD29-982FC293CDFC}" dt="2021-08-08T11:05:22.833" v="24"/>
          <ac:spMkLst>
            <pc:docMk/>
            <pc:sldMk cId="1838584738" sldId="262"/>
            <ac:spMk id="72" creationId="{70BEB1E7-2F88-40BC-B73D-42E5B6F80BFC}"/>
          </ac:spMkLst>
        </pc:spChg>
        <pc:spChg chg="add del">
          <ac:chgData name="Yesudas Solomon" userId="b2fc119f32a226c7" providerId="Windows Live" clId="Web-{EE51AECB-0D3F-4942-BD29-982FC293CDFC}" dt="2021-08-08T11:05:46.647" v="28"/>
          <ac:spMkLst>
            <pc:docMk/>
            <pc:sldMk cId="1838584738" sldId="262"/>
            <ac:spMk id="73" creationId="{70BEB1E7-2F88-40BC-B73D-42E5B6F80BFC}"/>
          </ac:spMkLst>
        </pc:spChg>
        <pc:spChg chg="add del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74" creationId="{196DE3D2-178D-4017-842D-87C88CE92E13}"/>
          </ac:spMkLst>
        </pc:spChg>
        <pc:spChg chg="add del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75" creationId="{C9B9F33B-F0CC-4410-85D0-1B957DF4351C}"/>
          </ac:spMkLst>
        </pc:spChg>
        <pc:spChg chg="add del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77" creationId="{55CB1B7E-4B0B-4E99-9560-9667270DA7A6}"/>
          </ac:spMkLst>
        </pc:spChg>
        <pc:spChg chg="add del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78" creationId="{034ACCCC-54D4-4F78-9B85-4A34FEBAA995}"/>
          </ac:spMkLst>
        </pc:spChg>
        <pc:spChg chg="add del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79" creationId="{C924DBCE-E731-4B22-8181-A39C1D86276C}"/>
          </ac:spMkLst>
        </pc:spChg>
        <pc:spChg chg="add del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80" creationId="{72413CFE-8B8A-45C9-B7BA-CF49986D4818}"/>
          </ac:spMkLst>
        </pc:spChg>
        <pc:spChg chg="add mod ord">
          <ac:chgData name="Yesudas Solomon" userId="b2fc119f32a226c7" providerId="Windows Live" clId="Web-{EE51AECB-0D3F-4942-BD29-982FC293CDFC}" dt="2021-08-08T11:09:37.645" v="46" actId="20577"/>
          <ac:spMkLst>
            <pc:docMk/>
            <pc:sldMk cId="1838584738" sldId="262"/>
            <ac:spMk id="85" creationId="{AB020E4F-D848-46A7-9190-4FD87B133206}"/>
          </ac:spMkLst>
        </pc:spChg>
        <pc:spChg chg="add del">
          <ac:chgData name="Yesudas Solomon" userId="b2fc119f32a226c7" providerId="Windows Live" clId="Web-{EE51AECB-0D3F-4942-BD29-982FC293CDFC}" dt="2021-08-08T11:08:45.938" v="40"/>
          <ac:spMkLst>
            <pc:docMk/>
            <pc:sldMk cId="1838584738" sldId="262"/>
            <ac:spMk id="87" creationId="{6ECA6DCB-B7E1-40A9-9524-540C6DA40B1B}"/>
          </ac:spMkLst>
        </pc:spChg>
        <pc:spChg chg="add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88" creationId="{231BF440-39FA-4087-84CC-2EEC0BBDAF29}"/>
          </ac:spMkLst>
        </pc:spChg>
        <pc:spChg chg="add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89" creationId="{F04E4CBA-303B-48BD-8451-C2701CB0EEBF}"/>
          </ac:spMkLst>
        </pc:spChg>
        <pc:spChg chg="add del">
          <ac:chgData name="Yesudas Solomon" userId="b2fc119f32a226c7" providerId="Windows Live" clId="Web-{EE51AECB-0D3F-4942-BD29-982FC293CDFC}" dt="2021-08-08T11:08:31.719" v="38"/>
          <ac:spMkLst>
            <pc:docMk/>
            <pc:sldMk cId="1838584738" sldId="262"/>
            <ac:spMk id="90" creationId="{99F1FFA9-D672-408C-9220-ADEEC6ABDD09}"/>
          </ac:spMkLst>
        </pc:spChg>
        <pc:spChg chg="add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91" creationId="{75C56826-D4E5-42ED-8529-079651CB3005}"/>
          </ac:spMkLst>
        </pc:spChg>
        <pc:spChg chg="add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93" creationId="{82095FCE-EF05-4443-B97A-85DEE3A5CA17}"/>
          </ac:spMkLst>
        </pc:spChg>
        <pc:spChg chg="add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94" creationId="{F6CA58B3-AFCC-4A40-9882-50D5080879B0}"/>
          </ac:spMkLst>
        </pc:spChg>
        <pc:spChg chg="add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95" creationId="{CA00AE6B-AA30-4CF8-BA6F-339B780AD76C}"/>
          </ac:spMkLst>
        </pc:spChg>
        <pc:spChg chg="add del">
          <ac:chgData name="Yesudas Solomon" userId="b2fc119f32a226c7" providerId="Windows Live" clId="Web-{EE51AECB-0D3F-4942-BD29-982FC293CDFC}" dt="2021-08-08T11:08:45.938" v="40"/>
          <ac:spMkLst>
            <pc:docMk/>
            <pc:sldMk cId="1838584738" sldId="262"/>
            <ac:spMk id="96" creationId="{3873B707-463F-40B0-8227-E8CC6C67EB25}"/>
          </ac:spMkLst>
        </pc:spChg>
        <pc:spChg chg="add del">
          <ac:chgData name="Yesudas Solomon" userId="b2fc119f32a226c7" providerId="Windows Live" clId="Web-{EE51AECB-0D3F-4942-BD29-982FC293CDFC}" dt="2021-08-08T11:08:45.938" v="40"/>
          <ac:spMkLst>
            <pc:docMk/>
            <pc:sldMk cId="1838584738" sldId="262"/>
            <ac:spMk id="98" creationId="{C13237C8-E62C-4F0D-A318-BD6FB6C2D138}"/>
          </ac:spMkLst>
        </pc:spChg>
        <pc:spChg chg="add del">
          <ac:chgData name="Yesudas Solomon" userId="b2fc119f32a226c7" providerId="Windows Live" clId="Web-{EE51AECB-0D3F-4942-BD29-982FC293CDFC}" dt="2021-08-08T11:08:45.938" v="40"/>
          <ac:spMkLst>
            <pc:docMk/>
            <pc:sldMk cId="1838584738" sldId="262"/>
            <ac:spMk id="100" creationId="{19C9EAEA-39D0-4B0E-A0EB-51E7B26740B1}"/>
          </ac:spMkLst>
        </pc:spChg>
        <pc:spChg chg="add del">
          <ac:chgData name="Yesudas Solomon" userId="b2fc119f32a226c7" providerId="Windows Live" clId="Web-{EE51AECB-0D3F-4942-BD29-982FC293CDFC}" dt="2021-08-08T11:08:45.938" v="40"/>
          <ac:spMkLst>
            <pc:docMk/>
            <pc:sldMk cId="1838584738" sldId="262"/>
            <ac:spMk id="102" creationId="{8CB5D2D7-DF65-4E86-BFBA-FFB9B5ACEB64}"/>
          </ac:spMkLst>
        </pc:spChg>
        <pc:grpChg chg="add del">
          <ac:chgData name="Yesudas Solomon" userId="b2fc119f32a226c7" providerId="Windows Live" clId="Web-{EE51AECB-0D3F-4942-BD29-982FC293CDFC}" dt="2021-08-08T11:08:45.938" v="40"/>
          <ac:grpSpMkLst>
            <pc:docMk/>
            <pc:sldMk cId="1838584738" sldId="262"/>
            <ac:grpSpMk id="92" creationId="{1DE889C7-FAD6-4397-98E2-05D503484459}"/>
          </ac:grpSpMkLst>
        </pc:grpChg>
        <pc:graphicFrameChg chg="mod ord modGraphic">
          <ac:chgData name="Yesudas Solomon" userId="b2fc119f32a226c7" providerId="Windows Live" clId="Web-{EE51AECB-0D3F-4942-BD29-982FC293CDFC}" dt="2021-08-08T11:08:46.095" v="41"/>
          <ac:graphicFrameMkLst>
            <pc:docMk/>
            <pc:sldMk cId="1838584738" sldId="262"/>
            <ac:graphicFrameMk id="5" creationId="{BDAA5BF3-1529-4035-9C4A-C4FAA7DA7111}"/>
          </ac:graphicFrameMkLst>
        </pc:graphicFrameChg>
        <pc:picChg chg="add mod ord">
          <ac:chgData name="Yesudas Solomon" userId="b2fc119f32a226c7" providerId="Windows Live" clId="Web-{EE51AECB-0D3F-4942-BD29-982FC293CDFC}" dt="2021-08-08T11:08:46.095" v="41"/>
          <ac:picMkLst>
            <pc:docMk/>
            <pc:sldMk cId="1838584738" sldId="262"/>
            <ac:picMk id="17" creationId="{0B529647-325D-44FD-963A-6C18DEE3F1BC}"/>
          </ac:picMkLst>
        </pc:picChg>
        <pc:picChg chg="del mod">
          <ac:chgData name="Yesudas Solomon" userId="b2fc119f32a226c7" providerId="Windows Live" clId="Web-{EE51AECB-0D3F-4942-BD29-982FC293CDFC}" dt="2021-08-08T11:04:49.409" v="19"/>
          <ac:picMkLst>
            <pc:docMk/>
            <pc:sldMk cId="1838584738" sldId="262"/>
            <ac:picMk id="18" creationId="{B1FE9B09-3177-484B-9CAF-4C3747E6A8C0}"/>
          </ac:picMkLst>
        </pc:picChg>
        <pc:picChg chg="add mod ord">
          <ac:chgData name="Yesudas Solomon" userId="b2fc119f32a226c7" providerId="Windows Live" clId="Web-{EE51AECB-0D3F-4942-BD29-982FC293CDFC}" dt="2021-08-08T11:08:46.095" v="41"/>
          <ac:picMkLst>
            <pc:docMk/>
            <pc:sldMk cId="1838584738" sldId="262"/>
            <ac:picMk id="19" creationId="{8DD984E2-66B2-4089-9B1F-19DF6BA927C6}"/>
          </ac:picMkLst>
        </pc:picChg>
        <pc:picChg chg="del mod ord">
          <ac:chgData name="Yesudas Solomon" userId="b2fc119f32a226c7" providerId="Windows Live" clId="Web-{EE51AECB-0D3F-4942-BD29-982FC293CDFC}" dt="2021-08-08T11:04:34.830" v="17"/>
          <ac:picMkLst>
            <pc:docMk/>
            <pc:sldMk cId="1838584738" sldId="262"/>
            <ac:picMk id="26" creationId="{CE3478E1-DBBF-4C87-B5CD-CC25C5895D73}"/>
          </ac:picMkLst>
        </pc:picChg>
        <pc:cxnChg chg="add del">
          <ac:chgData name="Yesudas Solomon" userId="b2fc119f32a226c7" providerId="Windows Live" clId="Web-{EE51AECB-0D3F-4942-BD29-982FC293CDFC}" dt="2021-08-08T11:08:46.095" v="41"/>
          <ac:cxnSpMkLst>
            <pc:docMk/>
            <pc:sldMk cId="1838584738" sldId="262"/>
            <ac:cxnSpMk id="76" creationId="{43621FD4-D14D-45D5-9A57-9A2DE5EA59C0}"/>
          </ac:cxnSpMkLst>
        </pc:cxnChg>
      </pc:sldChg>
      <pc:sldChg chg="addSp modSp add replId">
        <pc:chgData name="Yesudas Solomon" userId="b2fc119f32a226c7" providerId="Windows Live" clId="Web-{EE51AECB-0D3F-4942-BD29-982FC293CDFC}" dt="2021-08-08T11:13:47.815" v="60" actId="1076"/>
        <pc:sldMkLst>
          <pc:docMk/>
          <pc:sldMk cId="793391701" sldId="263"/>
        </pc:sldMkLst>
        <pc:picChg chg="add mod">
          <ac:chgData name="Yesudas Solomon" userId="b2fc119f32a226c7" providerId="Windows Live" clId="Web-{EE51AECB-0D3F-4942-BD29-982FC293CDFC}" dt="2021-08-08T11:13:47.815" v="60" actId="1076"/>
          <ac:picMkLst>
            <pc:docMk/>
            <pc:sldMk cId="793391701" sldId="263"/>
            <ac:picMk id="14" creationId="{1CEF0733-C703-4D08-B6C8-543963C69AA8}"/>
          </ac:picMkLst>
        </pc:picChg>
      </pc:sldChg>
    </pc:docChg>
  </pc:docChgLst>
  <pc:docChgLst>
    <pc:chgData name="Yesudas Solomon" userId="b2fc119f32a226c7" providerId="Windows Live" clId="Web-{3A2E582C-0D68-4858-9CFE-EECF32994729}"/>
    <pc:docChg chg="addSld delSld modSld">
      <pc:chgData name="Yesudas Solomon" userId="b2fc119f32a226c7" providerId="Windows Live" clId="Web-{3A2E582C-0D68-4858-9CFE-EECF32994729}" dt="2021-08-09T05:46:22.605" v="997" actId="20577"/>
      <pc:docMkLst>
        <pc:docMk/>
      </pc:docMkLst>
      <pc:sldChg chg="modSp">
        <pc:chgData name="Yesudas Solomon" userId="b2fc119f32a226c7" providerId="Windows Live" clId="Web-{3A2E582C-0D68-4858-9CFE-EECF32994729}" dt="2021-08-09T04:51:00.527" v="22" actId="20577"/>
        <pc:sldMkLst>
          <pc:docMk/>
          <pc:sldMk cId="109857222" sldId="256"/>
        </pc:sldMkLst>
        <pc:spChg chg="mod">
          <ac:chgData name="Yesudas Solomon" userId="b2fc119f32a226c7" providerId="Windows Live" clId="Web-{3A2E582C-0D68-4858-9CFE-EECF32994729}" dt="2021-08-09T04:51:00.527" v="22" actId="20577"/>
          <ac:spMkLst>
            <pc:docMk/>
            <pc:sldMk cId="109857222" sldId="256"/>
            <ac:spMk id="2" creationId="{00000000-0000-0000-0000-000000000000}"/>
          </ac:spMkLst>
        </pc:spChg>
      </pc:sldChg>
      <pc:sldChg chg="del">
        <pc:chgData name="Yesudas Solomon" userId="b2fc119f32a226c7" providerId="Windows Live" clId="Web-{3A2E582C-0D68-4858-9CFE-EECF32994729}" dt="2021-08-09T04:57:55.238" v="189"/>
        <pc:sldMkLst>
          <pc:docMk/>
          <pc:sldMk cId="1449129507" sldId="259"/>
        </pc:sldMkLst>
      </pc:sldChg>
      <pc:sldChg chg="del">
        <pc:chgData name="Yesudas Solomon" userId="b2fc119f32a226c7" providerId="Windows Live" clId="Web-{3A2E582C-0D68-4858-9CFE-EECF32994729}" dt="2021-08-09T04:57:55.222" v="185"/>
        <pc:sldMkLst>
          <pc:docMk/>
          <pc:sldMk cId="836867068" sldId="260"/>
        </pc:sldMkLst>
      </pc:sldChg>
      <pc:sldChg chg="del">
        <pc:chgData name="Yesudas Solomon" userId="b2fc119f32a226c7" providerId="Windows Live" clId="Web-{3A2E582C-0D68-4858-9CFE-EECF32994729}" dt="2021-08-09T04:57:55.238" v="187"/>
        <pc:sldMkLst>
          <pc:docMk/>
          <pc:sldMk cId="1699834927" sldId="261"/>
        </pc:sldMkLst>
      </pc:sldChg>
      <pc:sldChg chg="addSp delSp modSp del">
        <pc:chgData name="Yesudas Solomon" userId="b2fc119f32a226c7" providerId="Windows Live" clId="Web-{3A2E582C-0D68-4858-9CFE-EECF32994729}" dt="2021-08-09T04:57:44.956" v="182"/>
        <pc:sldMkLst>
          <pc:docMk/>
          <pc:sldMk cId="793391701" sldId="263"/>
        </pc:sldMkLst>
        <pc:spChg chg="mod">
          <ac:chgData name="Yesudas Solomon" userId="b2fc119f32a226c7" providerId="Windows Live" clId="Web-{3A2E582C-0D68-4858-9CFE-EECF32994729}" dt="2021-08-09T04:51:21.246" v="42" actId="20577"/>
          <ac:spMkLst>
            <pc:docMk/>
            <pc:sldMk cId="793391701" sldId="263"/>
            <ac:spMk id="2" creationId="{146AC696-3752-4D9D-860B-655DD43878FD}"/>
          </ac:spMkLst>
        </pc:spChg>
        <pc:spChg chg="add del">
          <ac:chgData name="Yesudas Solomon" userId="b2fc119f32a226c7" providerId="Windows Live" clId="Web-{3A2E582C-0D68-4858-9CFE-EECF32994729}" dt="2021-08-09T04:56:19.798" v="165"/>
          <ac:spMkLst>
            <pc:docMk/>
            <pc:sldMk cId="793391701" sldId="263"/>
            <ac:spMk id="112" creationId="{1F9FDF39-7A42-411B-85F1-9DE812C7A75B}"/>
          </ac:spMkLst>
        </pc:spChg>
        <pc:graphicFrameChg chg="modGraphic">
          <ac:chgData name="Yesudas Solomon" userId="b2fc119f32a226c7" providerId="Windows Live" clId="Web-{3A2E582C-0D68-4858-9CFE-EECF32994729}" dt="2021-08-09T04:56:26.501" v="167"/>
          <ac:graphicFrameMkLst>
            <pc:docMk/>
            <pc:sldMk cId="793391701" sldId="263"/>
            <ac:graphicFrameMk id="5" creationId="{BDAA5BF3-1529-4035-9C4A-C4FAA7DA7111}"/>
          </ac:graphicFrameMkLst>
        </pc:graphicFrameChg>
        <pc:picChg chg="del">
          <ac:chgData name="Yesudas Solomon" userId="b2fc119f32a226c7" providerId="Windows Live" clId="Web-{3A2E582C-0D68-4858-9CFE-EECF32994729}" dt="2021-08-09T04:51:23.855" v="43"/>
          <ac:picMkLst>
            <pc:docMk/>
            <pc:sldMk cId="793391701" sldId="263"/>
            <ac:picMk id="483" creationId="{AECFCBDE-F3D4-4FBA-952D-AC77AF2956C5}"/>
          </ac:picMkLst>
        </pc:picChg>
        <pc:picChg chg="add mod">
          <ac:chgData name="Yesudas Solomon" userId="b2fc119f32a226c7" providerId="Windows Live" clId="Web-{3A2E582C-0D68-4858-9CFE-EECF32994729}" dt="2021-08-09T04:56:23.283" v="166" actId="1076"/>
          <ac:picMkLst>
            <pc:docMk/>
            <pc:sldMk cId="793391701" sldId="263"/>
            <ac:picMk id="1249" creationId="{216535C4-37A7-4273-A4CC-427D938676F0}"/>
          </ac:picMkLst>
        </pc:picChg>
      </pc:sldChg>
      <pc:sldChg chg="modSp">
        <pc:chgData name="Yesudas Solomon" userId="b2fc119f32a226c7" providerId="Windows Live" clId="Web-{3A2E582C-0D68-4858-9CFE-EECF32994729}" dt="2021-08-09T05:46:22.605" v="997" actId="20577"/>
        <pc:sldMkLst>
          <pc:docMk/>
          <pc:sldMk cId="1439228590" sldId="264"/>
        </pc:sldMkLst>
        <pc:spChg chg="mod">
          <ac:chgData name="Yesudas Solomon" userId="b2fc119f32a226c7" providerId="Windows Live" clId="Web-{3A2E582C-0D68-4858-9CFE-EECF32994729}" dt="2021-08-09T05:46:22.605" v="997" actId="20577"/>
          <ac:spMkLst>
            <pc:docMk/>
            <pc:sldMk cId="1439228590" sldId="264"/>
            <ac:spMk id="3" creationId="{97EB6CFD-5C6E-499C-8A33-A4D571D703CA}"/>
          </ac:spMkLst>
        </pc:spChg>
      </pc:sldChg>
      <pc:sldChg chg="del">
        <pc:chgData name="Yesudas Solomon" userId="b2fc119f32a226c7" providerId="Windows Live" clId="Web-{3A2E582C-0D68-4858-9CFE-EECF32994729}" dt="2021-08-09T04:57:55.238" v="190"/>
        <pc:sldMkLst>
          <pc:docMk/>
          <pc:sldMk cId="884601294" sldId="266"/>
        </pc:sldMkLst>
      </pc:sldChg>
      <pc:sldChg chg="del">
        <pc:chgData name="Yesudas Solomon" userId="b2fc119f32a226c7" providerId="Windows Live" clId="Web-{3A2E582C-0D68-4858-9CFE-EECF32994729}" dt="2021-08-09T04:57:55.238" v="188"/>
        <pc:sldMkLst>
          <pc:docMk/>
          <pc:sldMk cId="2732339392" sldId="267"/>
        </pc:sldMkLst>
      </pc:sldChg>
      <pc:sldChg chg="del">
        <pc:chgData name="Yesudas Solomon" userId="b2fc119f32a226c7" providerId="Windows Live" clId="Web-{3A2E582C-0D68-4858-9CFE-EECF32994729}" dt="2021-08-09T04:57:55.238" v="186"/>
        <pc:sldMkLst>
          <pc:docMk/>
          <pc:sldMk cId="1826012232" sldId="268"/>
        </pc:sldMkLst>
      </pc:sldChg>
      <pc:sldChg chg="del">
        <pc:chgData name="Yesudas Solomon" userId="b2fc119f32a226c7" providerId="Windows Live" clId="Web-{3A2E582C-0D68-4858-9CFE-EECF32994729}" dt="2021-08-09T04:57:55.222" v="184"/>
        <pc:sldMkLst>
          <pc:docMk/>
          <pc:sldMk cId="697740740" sldId="269"/>
        </pc:sldMkLst>
      </pc:sldChg>
      <pc:sldChg chg="del">
        <pc:chgData name="Yesudas Solomon" userId="b2fc119f32a226c7" providerId="Windows Live" clId="Web-{3A2E582C-0D68-4858-9CFE-EECF32994729}" dt="2021-08-09T04:57:55.222" v="183"/>
        <pc:sldMkLst>
          <pc:docMk/>
          <pc:sldMk cId="2656897426" sldId="270"/>
        </pc:sldMkLst>
      </pc:sldChg>
      <pc:sldChg chg="addSp delSp modSp new mod setBg">
        <pc:chgData name="Yesudas Solomon" userId="b2fc119f32a226c7" providerId="Windows Live" clId="Web-{3A2E582C-0D68-4858-9CFE-EECF32994729}" dt="2021-08-09T04:57:38.643" v="181"/>
        <pc:sldMkLst>
          <pc:docMk/>
          <pc:sldMk cId="2948202023" sldId="271"/>
        </pc:sldMkLst>
        <pc:spChg chg="mod">
          <ac:chgData name="Yesudas Solomon" userId="b2fc119f32a226c7" providerId="Windows Live" clId="Web-{3A2E582C-0D68-4858-9CFE-EECF32994729}" dt="2021-08-09T04:57:38.643" v="181"/>
          <ac:spMkLst>
            <pc:docMk/>
            <pc:sldMk cId="2948202023" sldId="271"/>
            <ac:spMk id="2" creationId="{3DF389C8-54C2-4E90-9B4D-BBADB4018BC1}"/>
          </ac:spMkLst>
        </pc:spChg>
        <pc:spChg chg="add del mod">
          <ac:chgData name="Yesudas Solomon" userId="b2fc119f32a226c7" providerId="Windows Live" clId="Web-{3A2E582C-0D68-4858-9CFE-EECF32994729}" dt="2021-08-09T04:57:38.643" v="181"/>
          <ac:spMkLst>
            <pc:docMk/>
            <pc:sldMk cId="2948202023" sldId="271"/>
            <ac:spMk id="3" creationId="{7B8BB556-C112-4E0F-9A19-AB515951408C}"/>
          </ac:spMkLst>
        </pc:spChg>
        <pc:spChg chg="add">
          <ac:chgData name="Yesudas Solomon" userId="b2fc119f32a226c7" providerId="Windows Live" clId="Web-{3A2E582C-0D68-4858-9CFE-EECF32994729}" dt="2021-08-09T04:57:38.643" v="181"/>
          <ac:spMkLst>
            <pc:docMk/>
            <pc:sldMk cId="2948202023" sldId="271"/>
            <ac:spMk id="7" creationId="{42285737-90EE-47DC-AC80-8AE156B11969}"/>
          </ac:spMkLst>
        </pc:spChg>
        <pc:spChg chg="add del">
          <ac:chgData name="Yesudas Solomon" userId="b2fc119f32a226c7" providerId="Windows Live" clId="Web-{3A2E582C-0D68-4858-9CFE-EECF32994729}" dt="2021-08-09T04:57:32.768" v="180"/>
          <ac:spMkLst>
            <pc:docMk/>
            <pc:sldMk cId="2948202023" sldId="271"/>
            <ac:spMk id="8" creationId="{E8A8EAB8-D2FF-444D-B34B-7D32F106AD0E}"/>
          </ac:spMkLst>
        </pc:spChg>
        <pc:spChg chg="add del">
          <ac:chgData name="Yesudas Solomon" userId="b2fc119f32a226c7" providerId="Windows Live" clId="Web-{3A2E582C-0D68-4858-9CFE-EECF32994729}" dt="2021-08-09T04:57:28.128" v="178"/>
          <ac:spMkLst>
            <pc:docMk/>
            <pc:sldMk cId="2948202023" sldId="271"/>
            <ac:spMk id="9" creationId="{42285737-90EE-47DC-AC80-8AE156B11969}"/>
          </ac:spMkLst>
        </pc:spChg>
        <pc:grpChg chg="add del">
          <ac:chgData name="Yesudas Solomon" userId="b2fc119f32a226c7" providerId="Windows Live" clId="Web-{3A2E582C-0D68-4858-9CFE-EECF32994729}" dt="2021-08-09T04:57:28.128" v="178"/>
          <ac:grpSpMkLst>
            <pc:docMk/>
            <pc:sldMk cId="2948202023" sldId="271"/>
            <ac:grpSpMk id="11" creationId="{B57BDC17-F1B3-455F-BBF1-680AA1F25C06}"/>
          </ac:grpSpMkLst>
        </pc:grpChg>
        <pc:grpChg chg="add">
          <ac:chgData name="Yesudas Solomon" userId="b2fc119f32a226c7" providerId="Windows Live" clId="Web-{3A2E582C-0D68-4858-9CFE-EECF32994729}" dt="2021-08-09T04:57:38.643" v="181"/>
          <ac:grpSpMkLst>
            <pc:docMk/>
            <pc:sldMk cId="2948202023" sldId="271"/>
            <ac:grpSpMk id="18" creationId="{B57BDC17-F1B3-455F-BBF1-680AA1F25C06}"/>
          </ac:grpSpMkLst>
        </pc:grpChg>
        <pc:graphicFrameChg chg="add del">
          <ac:chgData name="Yesudas Solomon" userId="b2fc119f32a226c7" providerId="Windows Live" clId="Web-{3A2E582C-0D68-4858-9CFE-EECF32994729}" dt="2021-08-09T04:56:59.205" v="176"/>
          <ac:graphicFrameMkLst>
            <pc:docMk/>
            <pc:sldMk cId="2948202023" sldId="271"/>
            <ac:graphicFrameMk id="5" creationId="{5C875010-D4E2-4214-9827-BC09F2AFC0A3}"/>
          </ac:graphicFrameMkLst>
        </pc:graphicFrameChg>
        <pc:graphicFrameChg chg="add del">
          <ac:chgData name="Yesudas Solomon" userId="b2fc119f32a226c7" providerId="Windows Live" clId="Web-{3A2E582C-0D68-4858-9CFE-EECF32994729}" dt="2021-08-09T04:57:28.128" v="178"/>
          <ac:graphicFrameMkLst>
            <pc:docMk/>
            <pc:sldMk cId="2948202023" sldId="271"/>
            <ac:graphicFrameMk id="6" creationId="{EE2BE671-D087-48CD-9580-6006E0BB2A98}"/>
          </ac:graphicFrameMkLst>
        </pc:graphicFrameChg>
        <pc:graphicFrameChg chg="add">
          <ac:chgData name="Yesudas Solomon" userId="b2fc119f32a226c7" providerId="Windows Live" clId="Web-{3A2E582C-0D68-4858-9CFE-EECF32994729}" dt="2021-08-09T04:57:38.643" v="181"/>
          <ac:graphicFrameMkLst>
            <pc:docMk/>
            <pc:sldMk cId="2948202023" sldId="271"/>
            <ac:graphicFrameMk id="20" creationId="{EE2BE671-D087-48CD-9580-6006E0BB2A98}"/>
          </ac:graphicFrameMkLst>
        </pc:graphicFrameChg>
        <pc:cxnChg chg="add del">
          <ac:chgData name="Yesudas Solomon" userId="b2fc119f32a226c7" providerId="Windows Live" clId="Web-{3A2E582C-0D68-4858-9CFE-EECF32994729}" dt="2021-08-09T04:57:32.768" v="180"/>
          <ac:cxnSpMkLst>
            <pc:docMk/>
            <pc:sldMk cId="2948202023" sldId="271"/>
            <ac:cxnSpMk id="10" creationId="{067633D1-6EE6-4118-B9F0-B363477BEE7A}"/>
          </ac:cxnSpMkLst>
        </pc:cxnChg>
        <pc:cxnChg chg="add del">
          <ac:chgData name="Yesudas Solomon" userId="b2fc119f32a226c7" providerId="Windows Live" clId="Web-{3A2E582C-0D68-4858-9CFE-EECF32994729}" dt="2021-08-09T04:57:32.768" v="180"/>
          <ac:cxnSpMkLst>
            <pc:docMk/>
            <pc:sldMk cId="2948202023" sldId="271"/>
            <ac:cxnSpMk id="12" creationId="{4AD7FFC6-42A9-49CB-B5E9-B3F6B038331B}"/>
          </ac:cxnSpMkLst>
        </pc:cxnChg>
      </pc:sldChg>
      <pc:sldChg chg="addSp delSp modSp new mod setBg setClrOvrMap">
        <pc:chgData name="Yesudas Solomon" userId="b2fc119f32a226c7" providerId="Windows Live" clId="Web-{3A2E582C-0D68-4858-9CFE-EECF32994729}" dt="2021-08-09T05:09:32.204" v="427"/>
        <pc:sldMkLst>
          <pc:docMk/>
          <pc:sldMk cId="743621362" sldId="272"/>
        </pc:sldMkLst>
        <pc:spChg chg="mod">
          <ac:chgData name="Yesudas Solomon" userId="b2fc119f32a226c7" providerId="Windows Live" clId="Web-{3A2E582C-0D68-4858-9CFE-EECF32994729}" dt="2021-08-09T05:09:32.204" v="427"/>
          <ac:spMkLst>
            <pc:docMk/>
            <pc:sldMk cId="743621362" sldId="272"/>
            <ac:spMk id="2" creationId="{9C53CC22-E0D4-4C49-A15E-EE502279B8B5}"/>
          </ac:spMkLst>
        </pc:spChg>
        <pc:spChg chg="mod">
          <ac:chgData name="Yesudas Solomon" userId="b2fc119f32a226c7" providerId="Windows Live" clId="Web-{3A2E582C-0D68-4858-9CFE-EECF32994729}" dt="2021-08-09T05:09:32.204" v="427"/>
          <ac:spMkLst>
            <pc:docMk/>
            <pc:sldMk cId="743621362" sldId="272"/>
            <ac:spMk id="3" creationId="{8D0FB7A8-F745-4A20-B142-386DB66D2A2C}"/>
          </ac:spMkLst>
        </pc:spChg>
        <pc:spChg chg="add del">
          <ac:chgData name="Yesudas Solomon" userId="b2fc119f32a226c7" providerId="Windows Live" clId="Web-{3A2E582C-0D68-4858-9CFE-EECF32994729}" dt="2021-08-09T05:09:32.204" v="427"/>
          <ac:spMkLst>
            <pc:docMk/>
            <pc:sldMk cId="743621362" sldId="272"/>
            <ac:spMk id="6" creationId="{9AA72BD9-2C5A-4EDC-931F-5AA08EACA0F3}"/>
          </ac:spMkLst>
        </pc:spChg>
        <pc:spChg chg="add del">
          <ac:chgData name="Yesudas Solomon" userId="b2fc119f32a226c7" providerId="Windows Live" clId="Web-{3A2E582C-0D68-4858-9CFE-EECF32994729}" dt="2021-08-09T05:09:32.204" v="427"/>
          <ac:spMkLst>
            <pc:docMk/>
            <pc:sldMk cId="743621362" sldId="272"/>
            <ac:spMk id="7" creationId="{DD3981AC-7B61-4947-BCF3-F7AA7FA385B9}"/>
          </ac:spMkLst>
        </pc:spChg>
        <pc:spChg chg="add del">
          <ac:chgData name="Yesudas Solomon" userId="b2fc119f32a226c7" providerId="Windows Live" clId="Web-{3A2E582C-0D68-4858-9CFE-EECF32994729}" dt="2021-08-09T05:07:10.482" v="399"/>
          <ac:spMkLst>
            <pc:docMk/>
            <pc:sldMk cId="743621362" sldId="272"/>
            <ac:spMk id="9" creationId="{3CD9DF72-87A3-404E-A828-84CBF11A8303}"/>
          </ac:spMkLst>
        </pc:spChg>
        <pc:spChg chg="add del">
          <ac:chgData name="Yesudas Solomon" userId="b2fc119f32a226c7" providerId="Windows Live" clId="Web-{3A2E582C-0D68-4858-9CFE-EECF32994729}" dt="2021-08-09T05:09:32.204" v="427"/>
          <ac:spMkLst>
            <pc:docMk/>
            <pc:sldMk cId="743621362" sldId="272"/>
            <ac:spMk id="13" creationId="{55D4142C-5077-457F-A6AD-3FECFDB39685}"/>
          </ac:spMkLst>
        </pc:spChg>
        <pc:spChg chg="add del">
          <ac:chgData name="Yesudas Solomon" userId="b2fc119f32a226c7" providerId="Windows Live" clId="Web-{3A2E582C-0D68-4858-9CFE-EECF32994729}" dt="2021-08-09T05:09:32.204" v="427"/>
          <ac:spMkLst>
            <pc:docMk/>
            <pc:sldMk cId="743621362" sldId="272"/>
            <ac:spMk id="15" creationId="{7A5F0580-5EE9-419F-96EE-B6529EF6E7D0}"/>
          </ac:spMkLst>
        </pc:spChg>
        <pc:spChg chg="add del">
          <ac:chgData name="Yesudas Solomon" userId="b2fc119f32a226c7" providerId="Windows Live" clId="Web-{3A2E582C-0D68-4858-9CFE-EECF32994729}" dt="2021-08-09T05:07:59.093" v="410"/>
          <ac:spMkLst>
            <pc:docMk/>
            <pc:sldMk cId="743621362" sldId="272"/>
            <ac:spMk id="17" creationId="{9AA72BD9-2C5A-4EDC-931F-5AA08EACA0F3}"/>
          </ac:spMkLst>
        </pc:spChg>
        <pc:spChg chg="add del">
          <ac:chgData name="Yesudas Solomon" userId="b2fc119f32a226c7" providerId="Windows Live" clId="Web-{3A2E582C-0D68-4858-9CFE-EECF32994729}" dt="2021-08-09T05:07:59.093" v="410"/>
          <ac:spMkLst>
            <pc:docMk/>
            <pc:sldMk cId="743621362" sldId="272"/>
            <ac:spMk id="18" creationId="{DD3981AC-7B61-4947-BCF3-F7AA7FA385B9}"/>
          </ac:spMkLst>
        </pc:spChg>
        <pc:spChg chg="add del">
          <ac:chgData name="Yesudas Solomon" userId="b2fc119f32a226c7" providerId="Windows Live" clId="Web-{3A2E582C-0D68-4858-9CFE-EECF32994729}" dt="2021-08-09T05:08:08.827" v="412"/>
          <ac:spMkLst>
            <pc:docMk/>
            <pc:sldMk cId="743621362" sldId="272"/>
            <ac:spMk id="19" creationId="{D009D6D5-DAC2-4A8B-A17A-E206B9012D09}"/>
          </ac:spMkLst>
        </pc:spChg>
        <pc:spChg chg="add del">
          <ac:chgData name="Yesudas Solomon" userId="b2fc119f32a226c7" providerId="Windows Live" clId="Web-{3A2E582C-0D68-4858-9CFE-EECF32994729}" dt="2021-08-09T05:07:56.405" v="408"/>
          <ac:spMkLst>
            <pc:docMk/>
            <pc:sldMk cId="743621362" sldId="272"/>
            <ac:spMk id="20" creationId="{8F23F8A3-8FD7-4779-8323-FDC26BE99889}"/>
          </ac:spMkLst>
        </pc:spChg>
        <pc:spChg chg="add del">
          <ac:chgData name="Yesudas Solomon" userId="b2fc119f32a226c7" providerId="Windows Live" clId="Web-{3A2E582C-0D68-4858-9CFE-EECF32994729}" dt="2021-08-09T05:08:33.328" v="414"/>
          <ac:spMkLst>
            <pc:docMk/>
            <pc:sldMk cId="743621362" sldId="272"/>
            <ac:spMk id="21" creationId="{8F23F8A3-8FD7-4779-8323-FDC26BE99889}"/>
          </ac:spMkLst>
        </pc:spChg>
        <pc:spChg chg="add del">
          <ac:chgData name="Yesudas Solomon" userId="b2fc119f32a226c7" providerId="Windows Live" clId="Web-{3A2E582C-0D68-4858-9CFE-EECF32994729}" dt="2021-08-09T05:07:56.405" v="408"/>
          <ac:spMkLst>
            <pc:docMk/>
            <pc:sldMk cId="743621362" sldId="272"/>
            <ac:spMk id="22" creationId="{F605C4CC-A25C-416F-8333-7CB7DC97D870}"/>
          </ac:spMkLst>
        </pc:spChg>
        <pc:spChg chg="add del">
          <ac:chgData name="Yesudas Solomon" userId="b2fc119f32a226c7" providerId="Windows Live" clId="Web-{3A2E582C-0D68-4858-9CFE-EECF32994729}" dt="2021-08-09T05:08:33.328" v="414"/>
          <ac:spMkLst>
            <pc:docMk/>
            <pc:sldMk cId="743621362" sldId="272"/>
            <ac:spMk id="23" creationId="{F605C4CC-A25C-416F-8333-7CB7DC97D870}"/>
          </ac:spMkLst>
        </pc:spChg>
        <pc:spChg chg="add del">
          <ac:chgData name="Yesudas Solomon" userId="b2fc119f32a226c7" providerId="Windows Live" clId="Web-{3A2E582C-0D68-4858-9CFE-EECF32994729}" dt="2021-08-09T05:07:59.093" v="410"/>
          <ac:spMkLst>
            <pc:docMk/>
            <pc:sldMk cId="743621362" sldId="272"/>
            <ac:spMk id="24" creationId="{55D4142C-5077-457F-A6AD-3FECFDB39685}"/>
          </ac:spMkLst>
        </pc:spChg>
        <pc:spChg chg="add del">
          <ac:chgData name="Yesudas Solomon" userId="b2fc119f32a226c7" providerId="Windows Live" clId="Web-{3A2E582C-0D68-4858-9CFE-EECF32994729}" dt="2021-08-09T05:08:52.391" v="416"/>
          <ac:spMkLst>
            <pc:docMk/>
            <pc:sldMk cId="743621362" sldId="272"/>
            <ac:spMk id="25" creationId="{16EA23B6-4B44-4D76-87BA-D81CE35EDB73}"/>
          </ac:spMkLst>
        </pc:spChg>
        <pc:spChg chg="add del">
          <ac:chgData name="Yesudas Solomon" userId="b2fc119f32a226c7" providerId="Windows Live" clId="Web-{3A2E582C-0D68-4858-9CFE-EECF32994729}" dt="2021-08-09T05:07:59.093" v="410"/>
          <ac:spMkLst>
            <pc:docMk/>
            <pc:sldMk cId="743621362" sldId="272"/>
            <ac:spMk id="26" creationId="{7A5F0580-5EE9-419F-96EE-B6529EF6E7D0}"/>
          </ac:spMkLst>
        </pc:spChg>
        <pc:spChg chg="add del">
          <ac:chgData name="Yesudas Solomon" userId="b2fc119f32a226c7" providerId="Windows Live" clId="Web-{3A2E582C-0D68-4858-9CFE-EECF32994729}" dt="2021-08-09T05:08:52.391" v="416"/>
          <ac:spMkLst>
            <pc:docMk/>
            <pc:sldMk cId="743621362" sldId="272"/>
            <ac:spMk id="27" creationId="{2EEEAE0B-25B7-437B-B834-B70A935419CA}"/>
          </ac:spMkLst>
        </pc:spChg>
        <pc:spChg chg="add del">
          <ac:chgData name="Yesudas Solomon" userId="b2fc119f32a226c7" providerId="Windows Live" clId="Web-{3A2E582C-0D68-4858-9CFE-EECF32994729}" dt="2021-08-09T05:09:05.313" v="420"/>
          <ac:spMkLst>
            <pc:docMk/>
            <pc:sldMk cId="743621362" sldId="272"/>
            <ac:spMk id="28" creationId="{94E4D846-3AFC-4F86-8C35-24B0542A269D}"/>
          </ac:spMkLst>
        </pc:spChg>
        <pc:spChg chg="add del">
          <ac:chgData name="Yesudas Solomon" userId="b2fc119f32a226c7" providerId="Windows Live" clId="Web-{3A2E582C-0D68-4858-9CFE-EECF32994729}" dt="2021-08-09T05:09:05.313" v="420"/>
          <ac:spMkLst>
            <pc:docMk/>
            <pc:sldMk cId="743621362" sldId="272"/>
            <ac:spMk id="29" creationId="{284781B9-12CB-45C3-907A-9ED93FF72C65}"/>
          </ac:spMkLst>
        </pc:spChg>
        <pc:spChg chg="add del">
          <ac:chgData name="Yesudas Solomon" userId="b2fc119f32a226c7" providerId="Windows Live" clId="Web-{3A2E582C-0D68-4858-9CFE-EECF32994729}" dt="2021-08-09T05:09:05.313" v="420"/>
          <ac:spMkLst>
            <pc:docMk/>
            <pc:sldMk cId="743621362" sldId="272"/>
            <ac:spMk id="30" creationId="{55D4142C-5077-457F-A6AD-3FECFDB39685}"/>
          </ac:spMkLst>
        </pc:spChg>
        <pc:spChg chg="add del">
          <ac:chgData name="Yesudas Solomon" userId="b2fc119f32a226c7" providerId="Windows Live" clId="Web-{3A2E582C-0D68-4858-9CFE-EECF32994729}" dt="2021-08-09T05:09:05.313" v="420"/>
          <ac:spMkLst>
            <pc:docMk/>
            <pc:sldMk cId="743621362" sldId="272"/>
            <ac:spMk id="31" creationId="{7A5F0580-5EE9-419F-96EE-B6529EF6E7D0}"/>
          </ac:spMkLst>
        </pc:spChg>
        <pc:spChg chg="add del">
          <ac:chgData name="Yesudas Solomon" userId="b2fc119f32a226c7" providerId="Windows Live" clId="Web-{3A2E582C-0D68-4858-9CFE-EECF32994729}" dt="2021-08-09T05:09:15.782" v="422"/>
          <ac:spMkLst>
            <pc:docMk/>
            <pc:sldMk cId="743621362" sldId="272"/>
            <ac:spMk id="32" creationId="{C7FA33FF-088D-4F16-95A2-2C64D353DEA8}"/>
          </ac:spMkLst>
        </pc:spChg>
        <pc:spChg chg="add del">
          <ac:chgData name="Yesudas Solomon" userId="b2fc119f32a226c7" providerId="Windows Live" clId="Web-{3A2E582C-0D68-4858-9CFE-EECF32994729}" dt="2021-08-09T05:09:15.782" v="422"/>
          <ac:spMkLst>
            <pc:docMk/>
            <pc:sldMk cId="743621362" sldId="272"/>
            <ac:spMk id="33" creationId="{A376EFB1-01CF-419F-ABF1-2AF02BBFCBD1}"/>
          </ac:spMkLst>
        </pc:spChg>
        <pc:spChg chg="add del">
          <ac:chgData name="Yesudas Solomon" userId="b2fc119f32a226c7" providerId="Windows Live" clId="Web-{3A2E582C-0D68-4858-9CFE-EECF32994729}" dt="2021-08-09T05:09:15.782" v="422"/>
          <ac:spMkLst>
            <pc:docMk/>
            <pc:sldMk cId="743621362" sldId="272"/>
            <ac:spMk id="34" creationId="{FF9DEA15-78BD-4750-AA18-B9F28A6D5AB8}"/>
          </ac:spMkLst>
        </pc:spChg>
        <pc:spChg chg="add del">
          <ac:chgData name="Yesudas Solomon" userId="b2fc119f32a226c7" providerId="Windows Live" clId="Web-{3A2E582C-0D68-4858-9CFE-EECF32994729}" dt="2021-08-09T05:09:21.969" v="424"/>
          <ac:spMkLst>
            <pc:docMk/>
            <pc:sldMk cId="743621362" sldId="272"/>
            <ac:spMk id="35" creationId="{8F23F8A3-8FD7-4779-8323-FDC26BE99889}"/>
          </ac:spMkLst>
        </pc:spChg>
        <pc:spChg chg="add del">
          <ac:chgData name="Yesudas Solomon" userId="b2fc119f32a226c7" providerId="Windows Live" clId="Web-{3A2E582C-0D68-4858-9CFE-EECF32994729}" dt="2021-08-09T05:09:21.969" v="424"/>
          <ac:spMkLst>
            <pc:docMk/>
            <pc:sldMk cId="743621362" sldId="272"/>
            <ac:spMk id="36" creationId="{F605C4CC-A25C-416F-8333-7CB7DC97D870}"/>
          </ac:spMkLst>
        </pc:spChg>
        <pc:spChg chg="add del">
          <ac:chgData name="Yesudas Solomon" userId="b2fc119f32a226c7" providerId="Windows Live" clId="Web-{3A2E582C-0D68-4858-9CFE-EECF32994729}" dt="2021-08-09T05:09:32.188" v="426"/>
          <ac:spMkLst>
            <pc:docMk/>
            <pc:sldMk cId="743621362" sldId="272"/>
            <ac:spMk id="37" creationId="{D009D6D5-DAC2-4A8B-A17A-E206B9012D09}"/>
          </ac:spMkLst>
        </pc:spChg>
        <pc:spChg chg="add">
          <ac:chgData name="Yesudas Solomon" userId="b2fc119f32a226c7" providerId="Windows Live" clId="Web-{3A2E582C-0D68-4858-9CFE-EECF32994729}" dt="2021-08-09T05:09:32.204" v="427"/>
          <ac:spMkLst>
            <pc:docMk/>
            <pc:sldMk cId="743621362" sldId="272"/>
            <ac:spMk id="38" creationId="{8F23F8A3-8FD7-4779-8323-FDC26BE99889}"/>
          </ac:spMkLst>
        </pc:spChg>
        <pc:spChg chg="add">
          <ac:chgData name="Yesudas Solomon" userId="b2fc119f32a226c7" providerId="Windows Live" clId="Web-{3A2E582C-0D68-4858-9CFE-EECF32994729}" dt="2021-08-09T05:09:32.204" v="427"/>
          <ac:spMkLst>
            <pc:docMk/>
            <pc:sldMk cId="743621362" sldId="272"/>
            <ac:spMk id="39" creationId="{F605C4CC-A25C-416F-8333-7CB7DC97D870}"/>
          </ac:spMkLst>
        </pc:spChg>
        <pc:spChg chg="add del">
          <ac:chgData name="Yesudas Solomon" userId="b2fc119f32a226c7" providerId="Windows Live" clId="Web-{3A2E582C-0D68-4858-9CFE-EECF32994729}" dt="2021-08-09T05:08:55.297" v="418"/>
          <ac:spMkLst>
            <pc:docMk/>
            <pc:sldMk cId="743621362" sldId="272"/>
            <ac:spMk id="47" creationId="{A81E7530-396C-45F0-92F4-A885648D1631}"/>
          </ac:spMkLst>
        </pc:spChg>
        <pc:spChg chg="add del">
          <ac:chgData name="Yesudas Solomon" userId="b2fc119f32a226c7" providerId="Windows Live" clId="Web-{3A2E582C-0D68-4858-9CFE-EECF32994729}" dt="2021-08-09T05:08:55.297" v="418"/>
          <ac:spMkLst>
            <pc:docMk/>
            <pc:sldMk cId="743621362" sldId="272"/>
            <ac:spMk id="48" creationId="{D9F5512A-48E1-4C07-B75E-3CCC517B6804}"/>
          </ac:spMkLst>
        </pc:spChg>
        <pc:spChg chg="add del">
          <ac:chgData name="Yesudas Solomon" userId="b2fc119f32a226c7" providerId="Windows Live" clId="Web-{3A2E582C-0D68-4858-9CFE-EECF32994729}" dt="2021-08-09T05:08:55.297" v="418"/>
          <ac:spMkLst>
            <pc:docMk/>
            <pc:sldMk cId="743621362" sldId="272"/>
            <ac:spMk id="49" creationId="{7316481C-0A49-4796-812B-0D64F063B720}"/>
          </ac:spMkLst>
        </pc:spChg>
        <pc:spChg chg="add del">
          <ac:chgData name="Yesudas Solomon" userId="b2fc119f32a226c7" providerId="Windows Live" clId="Web-{3A2E582C-0D68-4858-9CFE-EECF32994729}" dt="2021-08-09T05:08:55.297" v="418"/>
          <ac:spMkLst>
            <pc:docMk/>
            <pc:sldMk cId="743621362" sldId="272"/>
            <ac:spMk id="50" creationId="{A5271697-90F1-4A23-8EF2-0179F2EAFACB}"/>
          </ac:spMkLst>
        </pc:spChg>
        <pc:grpChg chg="add del">
          <ac:chgData name="Yesudas Solomon" userId="b2fc119f32a226c7" providerId="Windows Live" clId="Web-{3A2E582C-0D68-4858-9CFE-EECF32994729}" dt="2021-08-09T05:08:55.297" v="418"/>
          <ac:grpSpMkLst>
            <pc:docMk/>
            <pc:sldMk cId="743621362" sldId="272"/>
            <ac:grpSpMk id="51" creationId="{81DE8B58-F373-409E-A253-4380A66091D4}"/>
          </ac:grpSpMkLst>
        </pc:grpChg>
        <pc:picChg chg="add mod ord">
          <ac:chgData name="Yesudas Solomon" userId="b2fc119f32a226c7" providerId="Windows Live" clId="Web-{3A2E582C-0D68-4858-9CFE-EECF32994729}" dt="2021-08-09T05:09:32.204" v="427"/>
          <ac:picMkLst>
            <pc:docMk/>
            <pc:sldMk cId="743621362" sldId="272"/>
            <ac:picMk id="4" creationId="{FC2E3581-66CD-43CF-A3AD-26CCC085CF24}"/>
          </ac:picMkLst>
        </pc:picChg>
        <pc:cxnChg chg="add del">
          <ac:chgData name="Yesudas Solomon" userId="b2fc119f32a226c7" providerId="Windows Live" clId="Web-{3A2E582C-0D68-4858-9CFE-EECF32994729}" dt="2021-08-09T05:07:10.482" v="399"/>
          <ac:cxnSpMkLst>
            <pc:docMk/>
            <pc:sldMk cId="743621362" sldId="272"/>
            <ac:cxnSpMk id="11" creationId="{20E3A342-4D61-4E3F-AF90-1AB42AEB96CC}"/>
          </ac:cxnSpMkLst>
        </pc:cxnChg>
      </pc:sldChg>
      <pc:sldChg chg="addSp delSp modSp new mod setBg setClrOvrMap">
        <pc:chgData name="Yesudas Solomon" userId="b2fc119f32a226c7" providerId="Windows Live" clId="Web-{3A2E582C-0D68-4858-9CFE-EECF32994729}" dt="2021-08-09T05:15:34.023" v="589"/>
        <pc:sldMkLst>
          <pc:docMk/>
          <pc:sldMk cId="4042525373" sldId="273"/>
        </pc:sldMkLst>
        <pc:spChg chg="mod">
          <ac:chgData name="Yesudas Solomon" userId="b2fc119f32a226c7" providerId="Windows Live" clId="Web-{3A2E582C-0D68-4858-9CFE-EECF32994729}" dt="2021-08-09T05:15:34.023" v="589"/>
          <ac:spMkLst>
            <pc:docMk/>
            <pc:sldMk cId="4042525373" sldId="273"/>
            <ac:spMk id="2" creationId="{9308AAD1-B950-45CC-8AB3-8D4789B93790}"/>
          </ac:spMkLst>
        </pc:spChg>
        <pc:spChg chg="mod">
          <ac:chgData name="Yesudas Solomon" userId="b2fc119f32a226c7" providerId="Windows Live" clId="Web-{3A2E582C-0D68-4858-9CFE-EECF32994729}" dt="2021-08-09T05:15:34.023" v="589"/>
          <ac:spMkLst>
            <pc:docMk/>
            <pc:sldMk cId="4042525373" sldId="273"/>
            <ac:spMk id="3" creationId="{E1B68DD9-8E10-43CA-B2D6-25964A45F5EE}"/>
          </ac:spMkLst>
        </pc:spChg>
        <pc:spChg chg="add del">
          <ac:chgData name="Yesudas Solomon" userId="b2fc119f32a226c7" providerId="Windows Live" clId="Web-{3A2E582C-0D68-4858-9CFE-EECF32994729}" dt="2021-08-09T05:15:34.007" v="588"/>
          <ac:spMkLst>
            <pc:docMk/>
            <pc:sldMk cId="4042525373" sldId="273"/>
            <ac:spMk id="8" creationId="{C99A8FB7-A79B-4BC9-9D56-B79587F6AA3E}"/>
          </ac:spMkLst>
        </pc:spChg>
        <pc:spChg chg="add del">
          <ac:chgData name="Yesudas Solomon" userId="b2fc119f32a226c7" providerId="Windows Live" clId="Web-{3A2E582C-0D68-4858-9CFE-EECF32994729}" dt="2021-08-09T05:15:34.007" v="588"/>
          <ac:spMkLst>
            <pc:docMk/>
            <pc:sldMk cId="4042525373" sldId="273"/>
            <ac:spMk id="9" creationId="{B23893E2-3349-46D7-A7AA-B9E447957FB1}"/>
          </ac:spMkLst>
        </pc:spChg>
        <pc:spChg chg="add">
          <ac:chgData name="Yesudas Solomon" userId="b2fc119f32a226c7" providerId="Windows Live" clId="Web-{3A2E582C-0D68-4858-9CFE-EECF32994729}" dt="2021-08-09T05:15:34.023" v="589"/>
          <ac:spMkLst>
            <pc:docMk/>
            <pc:sldMk cId="4042525373" sldId="273"/>
            <ac:spMk id="10" creationId="{86B8807B-7828-4E42-86D6-939A5397D890}"/>
          </ac:spMkLst>
        </pc:spChg>
        <pc:spChg chg="add del">
          <ac:chgData name="Yesudas Solomon" userId="b2fc119f32a226c7" providerId="Windows Live" clId="Web-{3A2E582C-0D68-4858-9CFE-EECF32994729}" dt="2021-08-09T05:15:29.211" v="586"/>
          <ac:spMkLst>
            <pc:docMk/>
            <pc:sldMk cId="4042525373" sldId="273"/>
            <ac:spMk id="11" creationId="{86B8807B-7828-4E42-86D6-939A5397D890}"/>
          </ac:spMkLst>
        </pc:spChg>
        <pc:spChg chg="add">
          <ac:chgData name="Yesudas Solomon" userId="b2fc119f32a226c7" providerId="Windows Live" clId="Web-{3A2E582C-0D68-4858-9CFE-EECF32994729}" dt="2021-08-09T05:15:34.023" v="589"/>
          <ac:spMkLst>
            <pc:docMk/>
            <pc:sldMk cId="4042525373" sldId="273"/>
            <ac:spMk id="12" creationId="{648F5915-2CE1-4F74-88C5-D4366893D2DF}"/>
          </ac:spMkLst>
        </pc:spChg>
        <pc:spChg chg="add del">
          <ac:chgData name="Yesudas Solomon" userId="b2fc119f32a226c7" providerId="Windows Live" clId="Web-{3A2E582C-0D68-4858-9CFE-EECF32994729}" dt="2021-08-09T05:15:29.211" v="586"/>
          <ac:spMkLst>
            <pc:docMk/>
            <pc:sldMk cId="4042525373" sldId="273"/>
            <ac:spMk id="13" creationId="{648F5915-2CE1-4F74-88C5-D4366893D2DF}"/>
          </ac:spMkLst>
        </pc:spChg>
        <pc:spChg chg="add del">
          <ac:chgData name="Yesudas Solomon" userId="b2fc119f32a226c7" providerId="Windows Live" clId="Web-{3A2E582C-0D68-4858-9CFE-EECF32994729}" dt="2021-08-09T05:15:34.007" v="588"/>
          <ac:spMkLst>
            <pc:docMk/>
            <pc:sldMk cId="4042525373" sldId="273"/>
            <ac:spMk id="15" creationId="{2B7592FE-10D1-4664-B623-353F47C8DF7F}"/>
          </ac:spMkLst>
        </pc:spChg>
        <pc:picChg chg="add mod ord">
          <ac:chgData name="Yesudas Solomon" userId="b2fc119f32a226c7" providerId="Windows Live" clId="Web-{3A2E582C-0D68-4858-9CFE-EECF32994729}" dt="2021-08-09T05:15:34.023" v="589"/>
          <ac:picMkLst>
            <pc:docMk/>
            <pc:sldMk cId="4042525373" sldId="273"/>
            <ac:picMk id="4" creationId="{87864C42-1E60-43DA-A8EE-8C43051A47AA}"/>
          </ac:picMkLst>
        </pc:picChg>
        <pc:picChg chg="add mod">
          <ac:chgData name="Yesudas Solomon" userId="b2fc119f32a226c7" providerId="Windows Live" clId="Web-{3A2E582C-0D68-4858-9CFE-EECF32994729}" dt="2021-08-09T05:15:34.023" v="589"/>
          <ac:picMkLst>
            <pc:docMk/>
            <pc:sldMk cId="4042525373" sldId="273"/>
            <ac:picMk id="5" creationId="{D88AAFFB-C28F-498B-ABFE-B8F326385695}"/>
          </ac:picMkLst>
        </pc:picChg>
        <pc:picChg chg="add mod ord modCrop">
          <ac:chgData name="Yesudas Solomon" userId="b2fc119f32a226c7" providerId="Windows Live" clId="Web-{3A2E582C-0D68-4858-9CFE-EECF32994729}" dt="2021-08-09T05:15:34.023" v="589"/>
          <ac:picMkLst>
            <pc:docMk/>
            <pc:sldMk cId="4042525373" sldId="273"/>
            <ac:picMk id="6" creationId="{A2EBBE7E-6B0E-474D-8421-52BC66B76536}"/>
          </ac:picMkLst>
        </pc:picChg>
      </pc:sldChg>
      <pc:sldChg chg="addSp delSp modSp new mod setBg setClrOvrMap">
        <pc:chgData name="Yesudas Solomon" userId="b2fc119f32a226c7" providerId="Windows Live" clId="Web-{3A2E582C-0D68-4858-9CFE-EECF32994729}" dt="2021-08-09T05:19:32.637" v="684"/>
        <pc:sldMkLst>
          <pc:docMk/>
          <pc:sldMk cId="993959502" sldId="274"/>
        </pc:sldMkLst>
        <pc:spChg chg="mod">
          <ac:chgData name="Yesudas Solomon" userId="b2fc119f32a226c7" providerId="Windows Live" clId="Web-{3A2E582C-0D68-4858-9CFE-EECF32994729}" dt="2021-08-09T05:19:32.637" v="684"/>
          <ac:spMkLst>
            <pc:docMk/>
            <pc:sldMk cId="993959502" sldId="274"/>
            <ac:spMk id="2" creationId="{3466BCC7-426C-444D-ADF3-88E41627426B}"/>
          </ac:spMkLst>
        </pc:spChg>
        <pc:spChg chg="mod">
          <ac:chgData name="Yesudas Solomon" userId="b2fc119f32a226c7" providerId="Windows Live" clId="Web-{3A2E582C-0D68-4858-9CFE-EECF32994729}" dt="2021-08-09T05:19:32.637" v="684"/>
          <ac:spMkLst>
            <pc:docMk/>
            <pc:sldMk cId="993959502" sldId="274"/>
            <ac:spMk id="3" creationId="{7D59A509-AF85-45EF-894B-0A9F1A2678F1}"/>
          </ac:spMkLst>
        </pc:spChg>
        <pc:spChg chg="add del">
          <ac:chgData name="Yesudas Solomon" userId="b2fc119f32a226c7" providerId="Windows Live" clId="Web-{3A2E582C-0D68-4858-9CFE-EECF32994729}" dt="2021-08-09T05:19:32.637" v="683"/>
          <ac:spMkLst>
            <pc:docMk/>
            <pc:sldMk cId="993959502" sldId="274"/>
            <ac:spMk id="6" creationId="{5E8D2E83-FB3A-40E7-A9E5-7AB389D612B4}"/>
          </ac:spMkLst>
        </pc:spChg>
        <pc:spChg chg="add">
          <ac:chgData name="Yesudas Solomon" userId="b2fc119f32a226c7" providerId="Windows Live" clId="Web-{3A2E582C-0D68-4858-9CFE-EECF32994729}" dt="2021-08-09T05:19:32.637" v="684"/>
          <ac:spMkLst>
            <pc:docMk/>
            <pc:sldMk cId="993959502" sldId="274"/>
            <ac:spMk id="7" creationId="{5FDF4720-5445-47BE-89FE-E40D1AE6F619}"/>
          </ac:spMkLst>
        </pc:spChg>
        <pc:spChg chg="add">
          <ac:chgData name="Yesudas Solomon" userId="b2fc119f32a226c7" providerId="Windows Live" clId="Web-{3A2E582C-0D68-4858-9CFE-EECF32994729}" dt="2021-08-09T05:19:32.637" v="684"/>
          <ac:spMkLst>
            <pc:docMk/>
            <pc:sldMk cId="993959502" sldId="274"/>
            <ac:spMk id="8" creationId="{AC8710B4-A815-4082-9E4F-F13A0007090C}"/>
          </ac:spMkLst>
        </pc:spChg>
        <pc:spChg chg="add del">
          <ac:chgData name="Yesudas Solomon" userId="b2fc119f32a226c7" providerId="Windows Live" clId="Web-{3A2E582C-0D68-4858-9CFE-EECF32994729}" dt="2021-08-09T05:19:17.527" v="681"/>
          <ac:spMkLst>
            <pc:docMk/>
            <pc:sldMk cId="993959502" sldId="274"/>
            <ac:spMk id="9" creationId="{8F23F8A3-8FD7-4779-8323-FDC26BE99889}"/>
          </ac:spMkLst>
        </pc:spChg>
        <pc:spChg chg="add del">
          <ac:chgData name="Yesudas Solomon" userId="b2fc119f32a226c7" providerId="Windows Live" clId="Web-{3A2E582C-0D68-4858-9CFE-EECF32994729}" dt="2021-08-09T05:19:17.527" v="681"/>
          <ac:spMkLst>
            <pc:docMk/>
            <pc:sldMk cId="993959502" sldId="274"/>
            <ac:spMk id="11" creationId="{F605C4CC-A25C-416F-8333-7CB7DC97D870}"/>
          </ac:spMkLst>
        </pc:spChg>
        <pc:picChg chg="add mod ord">
          <ac:chgData name="Yesudas Solomon" userId="b2fc119f32a226c7" providerId="Windows Live" clId="Web-{3A2E582C-0D68-4858-9CFE-EECF32994729}" dt="2021-08-09T05:19:32.637" v="684"/>
          <ac:picMkLst>
            <pc:docMk/>
            <pc:sldMk cId="993959502" sldId="274"/>
            <ac:picMk id="4" creationId="{61E4EDFF-C369-43A7-AE11-887E7BF41D93}"/>
          </ac:picMkLst>
        </pc:picChg>
      </pc:sldChg>
      <pc:sldChg chg="addSp delSp modSp new mod setBg setClrOvrMap">
        <pc:chgData name="Yesudas Solomon" userId="b2fc119f32a226c7" providerId="Windows Live" clId="Web-{3A2E582C-0D68-4858-9CFE-EECF32994729}" dt="2021-08-09T05:32:57.777" v="845"/>
        <pc:sldMkLst>
          <pc:docMk/>
          <pc:sldMk cId="3009518684" sldId="275"/>
        </pc:sldMkLst>
        <pc:spChg chg="mod">
          <ac:chgData name="Yesudas Solomon" userId="b2fc119f32a226c7" providerId="Windows Live" clId="Web-{3A2E582C-0D68-4858-9CFE-EECF32994729}" dt="2021-08-09T05:32:57.777" v="845"/>
          <ac:spMkLst>
            <pc:docMk/>
            <pc:sldMk cId="3009518684" sldId="275"/>
            <ac:spMk id="2" creationId="{027C5706-7209-46D8-8154-6C1C334E543C}"/>
          </ac:spMkLst>
        </pc:spChg>
        <pc:spChg chg="mod ord">
          <ac:chgData name="Yesudas Solomon" userId="b2fc119f32a226c7" providerId="Windows Live" clId="Web-{3A2E582C-0D68-4858-9CFE-EECF32994729}" dt="2021-08-09T05:32:57.777" v="845"/>
          <ac:spMkLst>
            <pc:docMk/>
            <pc:sldMk cId="3009518684" sldId="275"/>
            <ac:spMk id="3" creationId="{531CB5CB-5286-42EF-BFC2-049A578871D1}"/>
          </ac:spMkLst>
        </pc:spChg>
        <pc:spChg chg="add del">
          <ac:chgData name="Yesudas Solomon" userId="b2fc119f32a226c7" providerId="Windows Live" clId="Web-{3A2E582C-0D68-4858-9CFE-EECF32994729}" dt="2021-08-09T05:30:29.681" v="832"/>
          <ac:spMkLst>
            <pc:docMk/>
            <pc:sldMk cId="3009518684" sldId="275"/>
            <ac:spMk id="7" creationId="{99F1FFA9-D672-408C-9220-ADEEC6ABDD09}"/>
          </ac:spMkLst>
        </pc:spChg>
        <pc:spChg chg="add del">
          <ac:chgData name="Yesudas Solomon" userId="b2fc119f32a226c7" providerId="Windows Live" clId="Web-{3A2E582C-0D68-4858-9CFE-EECF32994729}" dt="2021-08-09T05:32:30.730" v="838"/>
          <ac:spMkLst>
            <pc:docMk/>
            <pc:sldMk cId="3009518684" sldId="275"/>
            <ac:spMk id="8" creationId="{8F23F8A3-8FD7-4779-8323-FDC26BE99889}"/>
          </ac:spMkLst>
        </pc:spChg>
        <pc:spChg chg="add del">
          <ac:chgData name="Yesudas Solomon" userId="b2fc119f32a226c7" providerId="Windows Live" clId="Web-{3A2E582C-0D68-4858-9CFE-EECF32994729}" dt="2021-08-09T05:28:10.256" v="825"/>
          <ac:spMkLst>
            <pc:docMk/>
            <pc:sldMk cId="3009518684" sldId="275"/>
            <ac:spMk id="9" creationId="{5E8D2E83-FB3A-40E7-A9E5-7AB389D612B4}"/>
          </ac:spMkLst>
        </pc:spChg>
        <pc:spChg chg="add del">
          <ac:chgData name="Yesudas Solomon" userId="b2fc119f32a226c7" providerId="Windows Live" clId="Web-{3A2E582C-0D68-4858-9CFE-EECF32994729}" dt="2021-08-09T05:29:56.414" v="830"/>
          <ac:spMkLst>
            <pc:docMk/>
            <pc:sldMk cId="3009518684" sldId="275"/>
            <ac:spMk id="10" creationId="{99F1FFA9-D672-408C-9220-ADEEC6ABDD09}"/>
          </ac:spMkLst>
        </pc:spChg>
        <pc:spChg chg="add del">
          <ac:chgData name="Yesudas Solomon" userId="b2fc119f32a226c7" providerId="Windows Live" clId="Web-{3A2E582C-0D68-4858-9CFE-EECF32994729}" dt="2021-08-09T05:32:09.839" v="836"/>
          <ac:spMkLst>
            <pc:docMk/>
            <pc:sldMk cId="3009518684" sldId="275"/>
            <ac:spMk id="11" creationId="{2DAA6C16-BF9B-4A3E-BC70-EE6015D4F967}"/>
          </ac:spMkLst>
        </pc:spChg>
        <pc:spChg chg="add del">
          <ac:chgData name="Yesudas Solomon" userId="b2fc119f32a226c7" providerId="Windows Live" clId="Web-{3A2E582C-0D68-4858-9CFE-EECF32994729}" dt="2021-08-09T05:32:30.730" v="838"/>
          <ac:spMkLst>
            <pc:docMk/>
            <pc:sldMk cId="3009518684" sldId="275"/>
            <ac:spMk id="12" creationId="{F605C4CC-A25C-416F-8333-7CB7DC97D870}"/>
          </ac:spMkLst>
        </pc:spChg>
        <pc:spChg chg="add del">
          <ac:chgData name="Yesudas Solomon" userId="b2fc119f32a226c7" providerId="Windows Live" clId="Web-{3A2E582C-0D68-4858-9CFE-EECF32994729}" dt="2021-08-09T05:32:33.527" v="840"/>
          <ac:spMkLst>
            <pc:docMk/>
            <pc:sldMk cId="3009518684" sldId="275"/>
            <ac:spMk id="14" creationId="{99F1FFA9-D672-408C-9220-ADEEC6ABDD09}"/>
          </ac:spMkLst>
        </pc:spChg>
        <pc:spChg chg="add del">
          <ac:chgData name="Yesudas Solomon" userId="b2fc119f32a226c7" providerId="Windows Live" clId="Web-{3A2E582C-0D68-4858-9CFE-EECF32994729}" dt="2021-08-09T05:32:47.590" v="842"/>
          <ac:spMkLst>
            <pc:docMk/>
            <pc:sldMk cId="3009518684" sldId="275"/>
            <ac:spMk id="16" creationId="{B95B9BA8-1D69-4796-85F5-B6D0BD52354B}"/>
          </ac:spMkLst>
        </pc:spChg>
        <pc:spChg chg="add del">
          <ac:chgData name="Yesudas Solomon" userId="b2fc119f32a226c7" providerId="Windows Live" clId="Web-{3A2E582C-0D68-4858-9CFE-EECF32994729}" dt="2021-08-09T05:32:57.746" v="844"/>
          <ac:spMkLst>
            <pc:docMk/>
            <pc:sldMk cId="3009518684" sldId="275"/>
            <ac:spMk id="18" creationId="{2C394A29-FB96-4573-9568-DADA00F59858}"/>
          </ac:spMkLst>
        </pc:spChg>
        <pc:spChg chg="add">
          <ac:chgData name="Yesudas Solomon" userId="b2fc119f32a226c7" providerId="Windows Live" clId="Web-{3A2E582C-0D68-4858-9CFE-EECF32994729}" dt="2021-08-09T05:32:57.777" v="845"/>
          <ac:spMkLst>
            <pc:docMk/>
            <pc:sldMk cId="3009518684" sldId="275"/>
            <ac:spMk id="20" creationId="{1EE70AE2-832E-4D1F-A983-946F2217D128}"/>
          </ac:spMkLst>
        </pc:spChg>
        <pc:grpChg chg="add del">
          <ac:chgData name="Yesudas Solomon" userId="b2fc119f32a226c7" providerId="Windows Live" clId="Web-{3A2E582C-0D68-4858-9CFE-EECF32994729}" dt="2021-08-09T05:32:09.839" v="836"/>
          <ac:grpSpMkLst>
            <pc:docMk/>
            <pc:sldMk cId="3009518684" sldId="275"/>
            <ac:grpSpMk id="13" creationId="{A4AE1828-51FD-4AD7-BCF6-9AF5C696CE5D}"/>
          </ac:grpSpMkLst>
        </pc:grpChg>
        <pc:grpChg chg="add del">
          <ac:chgData name="Yesudas Solomon" userId="b2fc119f32a226c7" providerId="Windows Live" clId="Web-{3A2E582C-0D68-4858-9CFE-EECF32994729}" dt="2021-08-09T05:32:47.590" v="842"/>
          <ac:grpSpMkLst>
            <pc:docMk/>
            <pc:sldMk cId="3009518684" sldId="275"/>
            <ac:grpSpMk id="17" creationId="{364A290D-B7BC-40B4-AB97-0C801BCCE267}"/>
          </ac:grpSpMkLst>
        </pc:grpChg>
        <pc:grpChg chg="add del">
          <ac:chgData name="Yesudas Solomon" userId="b2fc119f32a226c7" providerId="Windows Live" clId="Web-{3A2E582C-0D68-4858-9CFE-EECF32994729}" dt="2021-08-09T05:32:57.746" v="844"/>
          <ac:grpSpMkLst>
            <pc:docMk/>
            <pc:sldMk cId="3009518684" sldId="275"/>
            <ac:grpSpMk id="19" creationId="{5FA2CA5F-1362-4803-A687-3BE653703D3F}"/>
          </ac:grpSpMkLst>
        </pc:grpChg>
        <pc:grpChg chg="add">
          <ac:chgData name="Yesudas Solomon" userId="b2fc119f32a226c7" providerId="Windows Live" clId="Web-{3A2E582C-0D68-4858-9CFE-EECF32994729}" dt="2021-08-09T05:32:57.777" v="845"/>
          <ac:grpSpMkLst>
            <pc:docMk/>
            <pc:sldMk cId="3009518684" sldId="275"/>
            <ac:grpSpMk id="21" creationId="{7594B485-3656-43C7-AB7B-F237101E3282}"/>
          </ac:grpSpMkLst>
        </pc:grpChg>
        <pc:picChg chg="add mod ord modCrop">
          <ac:chgData name="Yesudas Solomon" userId="b2fc119f32a226c7" providerId="Windows Live" clId="Web-{3A2E582C-0D68-4858-9CFE-EECF32994729}" dt="2021-08-09T05:32:57.777" v="845"/>
          <ac:picMkLst>
            <pc:docMk/>
            <pc:sldMk cId="3009518684" sldId="275"/>
            <ac:picMk id="4" creationId="{7CCE9F39-B40D-40B2-8FEF-DA88EA28522E}"/>
          </ac:picMkLst>
        </pc:picChg>
        <pc:picChg chg="add del mod">
          <ac:chgData name="Yesudas Solomon" userId="b2fc119f32a226c7" providerId="Windows Live" clId="Web-{3A2E582C-0D68-4858-9CFE-EECF32994729}" dt="2021-08-09T05:30:33.806" v="833"/>
          <ac:picMkLst>
            <pc:docMk/>
            <pc:sldMk cId="3009518684" sldId="275"/>
            <ac:picMk id="5" creationId="{D1881720-048E-4F11-8429-9EC4445329C0}"/>
          </ac:picMkLst>
        </pc:picChg>
        <pc:picChg chg="add mod ord">
          <ac:chgData name="Yesudas Solomon" userId="b2fc119f32a226c7" providerId="Windows Live" clId="Web-{3A2E582C-0D68-4858-9CFE-EECF32994729}" dt="2021-08-09T05:32:57.777" v="845"/>
          <ac:picMkLst>
            <pc:docMk/>
            <pc:sldMk cId="3009518684" sldId="275"/>
            <ac:picMk id="6" creationId="{ED9553E6-7FDE-4196-8692-1D5AD2CA3684}"/>
          </ac:picMkLst>
        </pc:picChg>
      </pc:sldChg>
      <pc:sldChg chg="addSp delSp modSp new mod setBg setClrOvrMap">
        <pc:chgData name="Yesudas Solomon" userId="b2fc119f32a226c7" providerId="Windows Live" clId="Web-{3A2E582C-0D68-4858-9CFE-EECF32994729}" dt="2021-08-09T05:45:34.307" v="995" actId="14100"/>
        <pc:sldMkLst>
          <pc:docMk/>
          <pc:sldMk cId="2020460009" sldId="276"/>
        </pc:sldMkLst>
        <pc:spChg chg="del">
          <ac:chgData name="Yesudas Solomon" userId="b2fc119f32a226c7" providerId="Windows Live" clId="Web-{3A2E582C-0D68-4858-9CFE-EECF32994729}" dt="2021-08-09T05:33:32.044" v="847"/>
          <ac:spMkLst>
            <pc:docMk/>
            <pc:sldMk cId="2020460009" sldId="276"/>
            <ac:spMk id="2" creationId="{B83E259B-CD0C-49DE-A105-087D7896BE3B}"/>
          </ac:spMkLst>
        </pc:spChg>
        <pc:spChg chg="mod ord">
          <ac:chgData name="Yesudas Solomon" userId="b2fc119f32a226c7" providerId="Windows Live" clId="Web-{3A2E582C-0D68-4858-9CFE-EECF32994729}" dt="2021-08-09T05:40:04.098" v="915"/>
          <ac:spMkLst>
            <pc:docMk/>
            <pc:sldMk cId="2020460009" sldId="276"/>
            <ac:spMk id="3" creationId="{BA90118F-D617-422E-A0D3-39FE37B59E6F}"/>
          </ac:spMkLst>
        </pc:spChg>
        <pc:spChg chg="add del">
          <ac:chgData name="Yesudas Solomon" userId="b2fc119f32a226c7" providerId="Windows Live" clId="Web-{3A2E582C-0D68-4858-9CFE-EECF32994729}" dt="2021-08-09T05:38:15.971" v="905"/>
          <ac:spMkLst>
            <pc:docMk/>
            <pc:sldMk cId="2020460009" sldId="276"/>
            <ac:spMk id="8" creationId="{EE1FC7B4-E4A7-4452-B413-1A623E3A7230}"/>
          </ac:spMkLst>
        </pc:spChg>
        <pc:spChg chg="add del">
          <ac:chgData name="Yesudas Solomon" userId="b2fc119f32a226c7" providerId="Windows Live" clId="Web-{3A2E582C-0D68-4858-9CFE-EECF32994729}" dt="2021-08-09T05:38:15.971" v="905"/>
          <ac:spMkLst>
            <pc:docMk/>
            <pc:sldMk cId="2020460009" sldId="276"/>
            <ac:spMk id="9" creationId="{E0709AF0-24F0-4486-B189-BE6386BDB198}"/>
          </ac:spMkLst>
        </pc:spChg>
        <pc:spChg chg="add del">
          <ac:chgData name="Yesudas Solomon" userId="b2fc119f32a226c7" providerId="Windows Live" clId="Web-{3A2E582C-0D68-4858-9CFE-EECF32994729}" dt="2021-08-09T05:38:15.971" v="905"/>
          <ac:spMkLst>
            <pc:docMk/>
            <pc:sldMk cId="2020460009" sldId="276"/>
            <ac:spMk id="10" creationId="{FBE3B62F-5853-4A3C-B050-6186351A7176}"/>
          </ac:spMkLst>
        </pc:spChg>
        <pc:spChg chg="add del">
          <ac:chgData name="Yesudas Solomon" userId="b2fc119f32a226c7" providerId="Windows Live" clId="Web-{3A2E582C-0D68-4858-9CFE-EECF32994729}" dt="2021-08-09T05:37:53.158" v="903"/>
          <ac:spMkLst>
            <pc:docMk/>
            <pc:sldMk cId="2020460009" sldId="276"/>
            <ac:spMk id="11" creationId="{9AA72BD9-2C5A-4EDC-931F-5AA08EACA0F3}"/>
          </ac:spMkLst>
        </pc:spChg>
        <pc:spChg chg="add del">
          <ac:chgData name="Yesudas Solomon" userId="b2fc119f32a226c7" providerId="Windows Live" clId="Web-{3A2E582C-0D68-4858-9CFE-EECF32994729}" dt="2021-08-09T05:38:22.065" v="907"/>
          <ac:spMkLst>
            <pc:docMk/>
            <pc:sldMk cId="2020460009" sldId="276"/>
            <ac:spMk id="12" creationId="{5FDF4720-5445-47BE-89FE-E40D1AE6F619}"/>
          </ac:spMkLst>
        </pc:spChg>
        <pc:spChg chg="add del">
          <ac:chgData name="Yesudas Solomon" userId="b2fc119f32a226c7" providerId="Windows Live" clId="Web-{3A2E582C-0D68-4858-9CFE-EECF32994729}" dt="2021-08-09T05:37:53.158" v="903"/>
          <ac:spMkLst>
            <pc:docMk/>
            <pc:sldMk cId="2020460009" sldId="276"/>
            <ac:spMk id="13" creationId="{DD3981AC-7B61-4947-BCF3-F7AA7FA385B9}"/>
          </ac:spMkLst>
        </pc:spChg>
        <pc:spChg chg="add del">
          <ac:chgData name="Yesudas Solomon" userId="b2fc119f32a226c7" providerId="Windows Live" clId="Web-{3A2E582C-0D68-4858-9CFE-EECF32994729}" dt="2021-08-09T05:38:22.065" v="907"/>
          <ac:spMkLst>
            <pc:docMk/>
            <pc:sldMk cId="2020460009" sldId="276"/>
            <ac:spMk id="14" creationId="{AC8710B4-A815-4082-9E4F-F13A0007090C}"/>
          </ac:spMkLst>
        </pc:spChg>
        <pc:spChg chg="add del">
          <ac:chgData name="Yesudas Solomon" userId="b2fc119f32a226c7" providerId="Windows Live" clId="Web-{3A2E582C-0D68-4858-9CFE-EECF32994729}" dt="2021-08-09T05:37:53.158" v="903"/>
          <ac:spMkLst>
            <pc:docMk/>
            <pc:sldMk cId="2020460009" sldId="276"/>
            <ac:spMk id="15" creationId="{55D4142C-5077-457F-A6AD-3FECFDB39685}"/>
          </ac:spMkLst>
        </pc:spChg>
        <pc:spChg chg="add del">
          <ac:chgData name="Yesudas Solomon" userId="b2fc119f32a226c7" providerId="Windows Live" clId="Web-{3A2E582C-0D68-4858-9CFE-EECF32994729}" dt="2021-08-09T05:40:04.098" v="915"/>
          <ac:spMkLst>
            <pc:docMk/>
            <pc:sldMk cId="2020460009" sldId="276"/>
            <ac:spMk id="16" creationId="{CF62D2A7-8207-488C-9F46-316BA81A16C8}"/>
          </ac:spMkLst>
        </pc:spChg>
        <pc:spChg chg="add del">
          <ac:chgData name="Yesudas Solomon" userId="b2fc119f32a226c7" providerId="Windows Live" clId="Web-{3A2E582C-0D68-4858-9CFE-EECF32994729}" dt="2021-08-09T05:37:53.158" v="903"/>
          <ac:spMkLst>
            <pc:docMk/>
            <pc:sldMk cId="2020460009" sldId="276"/>
            <ac:spMk id="17" creationId="{7A5F0580-5EE9-419F-96EE-B6529EF6E7D0}"/>
          </ac:spMkLst>
        </pc:spChg>
        <pc:spChg chg="add">
          <ac:chgData name="Yesudas Solomon" userId="b2fc119f32a226c7" providerId="Windows Live" clId="Web-{3A2E582C-0D68-4858-9CFE-EECF32994729}" dt="2021-08-09T05:40:04.098" v="915"/>
          <ac:spMkLst>
            <pc:docMk/>
            <pc:sldMk cId="2020460009" sldId="276"/>
            <ac:spMk id="18" creationId="{B5809B1F-0726-44C0-B0A1-7FCE2A129E20}"/>
          </ac:spMkLst>
        </pc:spChg>
        <pc:spChg chg="add">
          <ac:chgData name="Yesudas Solomon" userId="b2fc119f32a226c7" providerId="Windows Live" clId="Web-{3A2E582C-0D68-4858-9CFE-EECF32994729}" dt="2021-08-09T05:40:04.098" v="915"/>
          <ac:spMkLst>
            <pc:docMk/>
            <pc:sldMk cId="2020460009" sldId="276"/>
            <ac:spMk id="19" creationId="{26EE9A0B-C601-4E3F-8541-29CA20DE1186}"/>
          </ac:spMkLst>
        </pc:spChg>
        <pc:spChg chg="add del">
          <ac:chgData name="Yesudas Solomon" userId="b2fc119f32a226c7" providerId="Windows Live" clId="Web-{3A2E582C-0D68-4858-9CFE-EECF32994729}" dt="2021-08-09T05:39:07.956" v="913"/>
          <ac:spMkLst>
            <pc:docMk/>
            <pc:sldMk cId="2020460009" sldId="276"/>
            <ac:spMk id="21" creationId="{8181FC64-B306-4821-98E2-780662EFC486}"/>
          </ac:spMkLst>
        </pc:spChg>
        <pc:spChg chg="add del">
          <ac:chgData name="Yesudas Solomon" userId="b2fc119f32a226c7" providerId="Windows Live" clId="Web-{3A2E582C-0D68-4858-9CFE-EECF32994729}" dt="2021-08-09T05:39:07.956" v="913"/>
          <ac:spMkLst>
            <pc:docMk/>
            <pc:sldMk cId="2020460009" sldId="276"/>
            <ac:spMk id="23" creationId="{5871FC61-DD4E-47D4-81FD-8A7E7D12B371}"/>
          </ac:spMkLst>
        </pc:spChg>
        <pc:spChg chg="add del">
          <ac:chgData name="Yesudas Solomon" userId="b2fc119f32a226c7" providerId="Windows Live" clId="Web-{3A2E582C-0D68-4858-9CFE-EECF32994729}" dt="2021-08-09T05:39:07.956" v="913"/>
          <ac:spMkLst>
            <pc:docMk/>
            <pc:sldMk cId="2020460009" sldId="276"/>
            <ac:spMk id="25" creationId="{F9EC3F91-A75C-4F74-867E-E4C28C13546B}"/>
          </ac:spMkLst>
        </pc:spChg>
        <pc:spChg chg="add del">
          <ac:chgData name="Yesudas Solomon" userId="b2fc119f32a226c7" providerId="Windows Live" clId="Web-{3A2E582C-0D68-4858-9CFE-EECF32994729}" dt="2021-08-09T05:39:07.956" v="913"/>
          <ac:spMkLst>
            <pc:docMk/>
            <pc:sldMk cId="2020460009" sldId="276"/>
            <ac:spMk id="27" creationId="{829A1E2C-5AC8-40FC-99E9-832069D39792}"/>
          </ac:spMkLst>
        </pc:spChg>
        <pc:picChg chg="add del mod">
          <ac:chgData name="Yesudas Solomon" userId="b2fc119f32a226c7" providerId="Windows Live" clId="Web-{3A2E582C-0D68-4858-9CFE-EECF32994729}" dt="2021-08-09T05:36:26.609" v="895"/>
          <ac:picMkLst>
            <pc:docMk/>
            <pc:sldMk cId="2020460009" sldId="276"/>
            <ac:picMk id="4" creationId="{3C2C728F-53F9-451D-8B42-7CE902A3873C}"/>
          </ac:picMkLst>
        </pc:picChg>
        <pc:picChg chg="add del mod">
          <ac:chgData name="Yesudas Solomon" userId="b2fc119f32a226c7" providerId="Windows Live" clId="Web-{3A2E582C-0D68-4858-9CFE-EECF32994729}" dt="2021-08-09T05:37:28.986" v="899"/>
          <ac:picMkLst>
            <pc:docMk/>
            <pc:sldMk cId="2020460009" sldId="276"/>
            <ac:picMk id="5" creationId="{11879DC2-8752-44B8-9F14-DBAC68F406AA}"/>
          </ac:picMkLst>
        </pc:picChg>
        <pc:picChg chg="add mod modCrop">
          <ac:chgData name="Yesudas Solomon" userId="b2fc119f32a226c7" providerId="Windows Live" clId="Web-{3A2E582C-0D68-4858-9CFE-EECF32994729}" dt="2021-08-09T05:45:34.307" v="995" actId="14100"/>
          <ac:picMkLst>
            <pc:docMk/>
            <pc:sldMk cId="2020460009" sldId="276"/>
            <ac:picMk id="6" creationId="{5FF50B48-0D81-4402-9336-D5DBDC8513AF}"/>
          </ac:picMkLst>
        </pc:picChg>
        <pc:picChg chg="add mod">
          <ac:chgData name="Yesudas Solomon" userId="b2fc119f32a226c7" providerId="Windows Live" clId="Web-{3A2E582C-0D68-4858-9CFE-EECF32994729}" dt="2021-08-09T05:40:04.098" v="915"/>
          <ac:picMkLst>
            <pc:docMk/>
            <pc:sldMk cId="2020460009" sldId="276"/>
            <ac:picMk id="7" creationId="{33F83677-A898-4B73-B4BB-8FBCDEC9E602}"/>
          </ac:picMkLst>
        </pc:picChg>
      </pc:sldChg>
      <pc:sldChg chg="addSp delSp modSp new mod setBg">
        <pc:chgData name="Yesudas Solomon" userId="b2fc119f32a226c7" providerId="Windows Live" clId="Web-{3A2E582C-0D68-4858-9CFE-EECF32994729}" dt="2021-08-09T05:43:30.696" v="990"/>
        <pc:sldMkLst>
          <pc:docMk/>
          <pc:sldMk cId="728514066" sldId="277"/>
        </pc:sldMkLst>
        <pc:spChg chg="del">
          <ac:chgData name="Yesudas Solomon" userId="b2fc119f32a226c7" providerId="Windows Live" clId="Web-{3A2E582C-0D68-4858-9CFE-EECF32994729}" dt="2021-08-09T05:40:29.473" v="917"/>
          <ac:spMkLst>
            <pc:docMk/>
            <pc:sldMk cId="728514066" sldId="277"/>
            <ac:spMk id="2" creationId="{ABE19FFE-3D1E-4818-9119-B262F15E5A7B}"/>
          </ac:spMkLst>
        </pc:spChg>
        <pc:spChg chg="mod ord">
          <ac:chgData name="Yesudas Solomon" userId="b2fc119f32a226c7" providerId="Windows Live" clId="Web-{3A2E582C-0D68-4858-9CFE-EECF32994729}" dt="2021-08-09T05:43:30.696" v="990"/>
          <ac:spMkLst>
            <pc:docMk/>
            <pc:sldMk cId="728514066" sldId="277"/>
            <ac:spMk id="3" creationId="{363CD3AB-C750-4A3F-96BB-93C19868DA38}"/>
          </ac:spMkLst>
        </pc:spChg>
        <pc:spChg chg="add">
          <ac:chgData name="Yesudas Solomon" userId="b2fc119f32a226c7" providerId="Windows Live" clId="Web-{3A2E582C-0D68-4858-9CFE-EECF32994729}" dt="2021-08-09T05:43:30.696" v="990"/>
          <ac:spMkLst>
            <pc:docMk/>
            <pc:sldMk cId="728514066" sldId="277"/>
            <ac:spMk id="9" creationId="{5A0118C5-4F8D-4CF4-BADD-53FEACC6C42A}"/>
          </ac:spMkLst>
        </pc:spChg>
        <pc:grpChg chg="add">
          <ac:chgData name="Yesudas Solomon" userId="b2fc119f32a226c7" providerId="Windows Live" clId="Web-{3A2E582C-0D68-4858-9CFE-EECF32994729}" dt="2021-08-09T05:43:30.696" v="990"/>
          <ac:grpSpMkLst>
            <pc:docMk/>
            <pc:sldMk cId="728514066" sldId="277"/>
            <ac:grpSpMk id="11" creationId="{B894EFA8-F425-4D19-A94B-445388B31E20}"/>
          </ac:grpSpMkLst>
        </pc:grpChg>
        <pc:grpChg chg="add">
          <ac:chgData name="Yesudas Solomon" userId="b2fc119f32a226c7" providerId="Windows Live" clId="Web-{3A2E582C-0D68-4858-9CFE-EECF32994729}" dt="2021-08-09T05:43:30.696" v="990"/>
          <ac:grpSpMkLst>
            <pc:docMk/>
            <pc:sldMk cId="728514066" sldId="277"/>
            <ac:grpSpMk id="15" creationId="{582A903B-6B78-4F0A-B7C9-3D80499020B8}"/>
          </ac:grpSpMkLst>
        </pc:grpChg>
        <pc:picChg chg="add mod">
          <ac:chgData name="Yesudas Solomon" userId="b2fc119f32a226c7" providerId="Windows Live" clId="Web-{3A2E582C-0D68-4858-9CFE-EECF32994729}" dt="2021-08-09T05:43:30.696" v="990"/>
          <ac:picMkLst>
            <pc:docMk/>
            <pc:sldMk cId="728514066" sldId="277"/>
            <ac:picMk id="4" creationId="{34B715FD-CBFC-4A3C-A259-547CCCA1BDF5}"/>
          </ac:picMkLst>
        </pc:picChg>
      </pc:sldChg>
    </pc:docChg>
  </pc:docChgLst>
  <pc:docChgLst>
    <pc:chgData name="Yesudas Solomon" userId="b2fc119f32a226c7" providerId="Windows Live" clId="Web-{10882522-276B-4D45-B525-EFA28883FFB7}"/>
    <pc:docChg chg="addSld modSld modMainMaster">
      <pc:chgData name="Yesudas Solomon" userId="b2fc119f32a226c7" providerId="Windows Live" clId="Web-{10882522-276B-4D45-B525-EFA28883FFB7}" dt="2021-08-11T04:26:32.003" v="348"/>
      <pc:docMkLst>
        <pc:docMk/>
      </pc:docMkLst>
      <pc:sldChg chg="modTransition">
        <pc:chgData name="Yesudas Solomon" userId="b2fc119f32a226c7" providerId="Windows Live" clId="Web-{10882522-276B-4D45-B525-EFA28883FFB7}" dt="2021-08-11T03:55:01.596" v="1"/>
        <pc:sldMkLst>
          <pc:docMk/>
          <pc:sldMk cId="109857222" sldId="256"/>
        </pc:sldMkLst>
      </pc:sldChg>
      <pc:sldChg chg="modTransition">
        <pc:chgData name="Yesudas Solomon" userId="b2fc119f32a226c7" providerId="Windows Live" clId="Web-{10882522-276B-4D45-B525-EFA28883FFB7}" dt="2021-08-11T03:55:01.596" v="1"/>
        <pc:sldMkLst>
          <pc:docMk/>
          <pc:sldMk cId="1439228590" sldId="264"/>
        </pc:sldMkLst>
      </pc:sldChg>
      <pc:sldChg chg="modTransition">
        <pc:chgData name="Yesudas Solomon" userId="b2fc119f32a226c7" providerId="Windows Live" clId="Web-{10882522-276B-4D45-B525-EFA28883FFB7}" dt="2021-08-11T03:55:01.596" v="1"/>
        <pc:sldMkLst>
          <pc:docMk/>
          <pc:sldMk cId="1970503939" sldId="265"/>
        </pc:sldMkLst>
      </pc:sldChg>
      <pc:sldChg chg="addSp delSp modSp mod modTransition setBg setClrOvrMap">
        <pc:chgData name="Yesudas Solomon" userId="b2fc119f32a226c7" providerId="Windows Live" clId="Web-{10882522-276B-4D45-B525-EFA28883FFB7}" dt="2021-08-11T03:59:30.284" v="82" actId="1076"/>
        <pc:sldMkLst>
          <pc:docMk/>
          <pc:sldMk cId="3677386940" sldId="266"/>
        </pc:sldMkLst>
        <pc:spChg chg="del">
          <ac:chgData name="Yesudas Solomon" userId="b2fc119f32a226c7" providerId="Windows Live" clId="Web-{10882522-276B-4D45-B525-EFA28883FFB7}" dt="2021-08-11T03:55:22.066" v="2"/>
          <ac:spMkLst>
            <pc:docMk/>
            <pc:sldMk cId="3677386940" sldId="266"/>
            <ac:spMk id="2" creationId="{DB93AA7B-456B-4582-B51C-1B0561F21C5B}"/>
          </ac:spMkLst>
        </pc:spChg>
        <pc:spChg chg="mod ord">
          <ac:chgData name="Yesudas Solomon" userId="b2fc119f32a226c7" providerId="Windows Live" clId="Web-{10882522-276B-4D45-B525-EFA28883FFB7}" dt="2021-08-11T03:59:12.392" v="80"/>
          <ac:spMkLst>
            <pc:docMk/>
            <pc:sldMk cId="3677386940" sldId="266"/>
            <ac:spMk id="3" creationId="{59C838C6-139B-43EF-AAEF-B25798D3BA40}"/>
          </ac:spMkLst>
        </pc:spChg>
        <pc:spChg chg="add del">
          <ac:chgData name="Yesudas Solomon" userId="b2fc119f32a226c7" providerId="Windows Live" clId="Web-{10882522-276B-4D45-B525-EFA28883FFB7}" dt="2021-08-11T03:59:12.376" v="79"/>
          <ac:spMkLst>
            <pc:docMk/>
            <pc:sldMk cId="3677386940" sldId="266"/>
            <ac:spMk id="6" creationId="{CF62D2A7-8207-488C-9F46-316BA81A16C8}"/>
          </ac:spMkLst>
        </pc:spChg>
        <pc:spChg chg="add">
          <ac:chgData name="Yesudas Solomon" userId="b2fc119f32a226c7" providerId="Windows Live" clId="Web-{10882522-276B-4D45-B525-EFA28883FFB7}" dt="2021-08-11T03:59:12.392" v="80"/>
          <ac:spMkLst>
            <pc:docMk/>
            <pc:sldMk cId="3677386940" sldId="266"/>
            <ac:spMk id="7" creationId="{23E547B5-89CF-4EC0-96DE-25771AED0799}"/>
          </ac:spMkLst>
        </pc:spChg>
        <pc:spChg chg="add">
          <ac:chgData name="Yesudas Solomon" userId="b2fc119f32a226c7" providerId="Windows Live" clId="Web-{10882522-276B-4D45-B525-EFA28883FFB7}" dt="2021-08-11T03:59:12.392" v="80"/>
          <ac:spMkLst>
            <pc:docMk/>
            <pc:sldMk cId="3677386940" sldId="266"/>
            <ac:spMk id="11" creationId="{3F0B8CEB-8279-4E5E-A0CE-1FC9F71736F2}"/>
          </ac:spMkLst>
        </pc:spChg>
        <pc:picChg chg="add mod">
          <ac:chgData name="Yesudas Solomon" userId="b2fc119f32a226c7" providerId="Windows Live" clId="Web-{10882522-276B-4D45-B525-EFA28883FFB7}" dt="2021-08-11T03:59:30.284" v="82" actId="1076"/>
          <ac:picMkLst>
            <pc:docMk/>
            <pc:sldMk cId="3677386940" sldId="266"/>
            <ac:picMk id="4" creationId="{DEFE41E6-3F36-4F20-903F-B12FC0EE9E3E}"/>
          </ac:picMkLst>
        </pc:picChg>
        <pc:cxnChg chg="add del">
          <ac:chgData name="Yesudas Solomon" userId="b2fc119f32a226c7" providerId="Windows Live" clId="Web-{10882522-276B-4D45-B525-EFA28883FFB7}" dt="2021-08-11T03:59:08.751" v="77"/>
          <ac:cxnSpMkLst>
            <pc:docMk/>
            <pc:sldMk cId="3677386940" sldId="266"/>
            <ac:cxnSpMk id="9" creationId="{A7F400EE-A8A5-48AF-B4D6-291B52C6F0B0}"/>
          </ac:cxnSpMkLst>
        </pc:cxnChg>
      </pc:sldChg>
      <pc:sldChg chg="addSp delSp modSp new mod modTransition setBg">
        <pc:chgData name="Yesudas Solomon" userId="b2fc119f32a226c7" providerId="Windows Live" clId="Web-{10882522-276B-4D45-B525-EFA28883FFB7}" dt="2021-08-11T04:03:41.376" v="143"/>
        <pc:sldMkLst>
          <pc:docMk/>
          <pc:sldMk cId="1679660625" sldId="267"/>
        </pc:sldMkLst>
        <pc:spChg chg="mod">
          <ac:chgData name="Yesudas Solomon" userId="b2fc119f32a226c7" providerId="Windows Live" clId="Web-{10882522-276B-4D45-B525-EFA28883FFB7}" dt="2021-08-11T04:03:41.376" v="143"/>
          <ac:spMkLst>
            <pc:docMk/>
            <pc:sldMk cId="1679660625" sldId="267"/>
            <ac:spMk id="2" creationId="{E6156693-E37A-488E-A9EF-E6B9844AD7C8}"/>
          </ac:spMkLst>
        </pc:spChg>
        <pc:spChg chg="mod">
          <ac:chgData name="Yesudas Solomon" userId="b2fc119f32a226c7" providerId="Windows Live" clId="Web-{10882522-276B-4D45-B525-EFA28883FFB7}" dt="2021-08-11T04:03:41.376" v="143"/>
          <ac:spMkLst>
            <pc:docMk/>
            <pc:sldMk cId="1679660625" sldId="267"/>
            <ac:spMk id="3" creationId="{1B0B7878-8F88-44F6-98EE-964079874A48}"/>
          </ac:spMkLst>
        </pc:spChg>
        <pc:spChg chg="add del">
          <ac:chgData name="Yesudas Solomon" userId="b2fc119f32a226c7" providerId="Windows Live" clId="Web-{10882522-276B-4D45-B525-EFA28883FFB7}" dt="2021-08-11T04:03:41.376" v="143"/>
          <ac:spMkLst>
            <pc:docMk/>
            <pc:sldMk cId="1679660625" sldId="267"/>
            <ac:spMk id="6" creationId="{F821940F-7A1D-4ACC-85B4-A932898ABB37}"/>
          </ac:spMkLst>
        </pc:spChg>
        <pc:spChg chg="add del">
          <ac:chgData name="Yesudas Solomon" userId="b2fc119f32a226c7" providerId="Windows Live" clId="Web-{10882522-276B-4D45-B525-EFA28883FFB7}" dt="2021-08-11T04:03:41.376" v="143"/>
          <ac:spMkLst>
            <pc:docMk/>
            <pc:sldMk cId="1679660625" sldId="267"/>
            <ac:spMk id="7" creationId="{16674508-81D3-48CF-96BF-7FC60EAA572A}"/>
          </ac:spMkLst>
        </pc:spChg>
        <pc:spChg chg="add del">
          <ac:chgData name="Yesudas Solomon" userId="b2fc119f32a226c7" providerId="Windows Live" clId="Web-{10882522-276B-4D45-B525-EFA28883FFB7}" dt="2021-08-11T04:01:57.526" v="139"/>
          <ac:spMkLst>
            <pc:docMk/>
            <pc:sldMk cId="1679660625" sldId="267"/>
            <ac:spMk id="9" creationId="{5D13CC36-B950-4F02-9BAF-9A7EB267398C}"/>
          </ac:spMkLst>
        </pc:spChg>
        <pc:spChg chg="add del">
          <ac:chgData name="Yesudas Solomon" userId="b2fc119f32a226c7" providerId="Windows Live" clId="Web-{10882522-276B-4D45-B525-EFA28883FFB7}" dt="2021-08-11T04:01:57.526" v="139"/>
          <ac:spMkLst>
            <pc:docMk/>
            <pc:sldMk cId="1679660625" sldId="267"/>
            <ac:spMk id="11" creationId="{D1BDED99-B35B-4FEE-A274-8E8DB6FEEECF}"/>
          </ac:spMkLst>
        </pc:spChg>
        <pc:spChg chg="add">
          <ac:chgData name="Yesudas Solomon" userId="b2fc119f32a226c7" providerId="Windows Live" clId="Web-{10882522-276B-4D45-B525-EFA28883FFB7}" dt="2021-08-11T04:03:41.376" v="143"/>
          <ac:spMkLst>
            <pc:docMk/>
            <pc:sldMk cId="1679660625" sldId="267"/>
            <ac:spMk id="12" creationId="{9F79630B-0F0B-446E-A637-38FA8F61D10E}"/>
          </ac:spMkLst>
        </pc:spChg>
        <pc:spChg chg="add">
          <ac:chgData name="Yesudas Solomon" userId="b2fc119f32a226c7" providerId="Windows Live" clId="Web-{10882522-276B-4D45-B525-EFA28883FFB7}" dt="2021-08-11T04:03:41.376" v="143"/>
          <ac:spMkLst>
            <pc:docMk/>
            <pc:sldMk cId="1679660625" sldId="267"/>
            <ac:spMk id="14" creationId="{B3437C99-FC8E-4311-B48A-F0C4C329B154}"/>
          </ac:spMkLst>
        </pc:spChg>
        <pc:picChg chg="add del mod ord">
          <ac:chgData name="Yesudas Solomon" userId="b2fc119f32a226c7" providerId="Windows Live" clId="Web-{10882522-276B-4D45-B525-EFA28883FFB7}" dt="2021-08-11T04:02:54.389" v="141"/>
          <ac:picMkLst>
            <pc:docMk/>
            <pc:sldMk cId="1679660625" sldId="267"/>
            <ac:picMk id="4" creationId="{60A938DE-58A2-45AF-B014-73AA6F2E9693}"/>
          </ac:picMkLst>
        </pc:picChg>
        <pc:picChg chg="add mod">
          <ac:chgData name="Yesudas Solomon" userId="b2fc119f32a226c7" providerId="Windows Live" clId="Web-{10882522-276B-4D45-B525-EFA28883FFB7}" dt="2021-08-11T04:03:41.376" v="143"/>
          <ac:picMkLst>
            <pc:docMk/>
            <pc:sldMk cId="1679660625" sldId="267"/>
            <ac:picMk id="5" creationId="{23146D39-74B7-4644-8D04-63E4552FE99E}"/>
          </ac:picMkLst>
        </pc:picChg>
      </pc:sldChg>
      <pc:sldChg chg="addSp delSp modSp new mod modTransition setBg setClrOvrMap">
        <pc:chgData name="Yesudas Solomon" userId="b2fc119f32a226c7" providerId="Windows Live" clId="Web-{10882522-276B-4D45-B525-EFA28883FFB7}" dt="2021-08-11T04:17:54.473" v="262" actId="20577"/>
        <pc:sldMkLst>
          <pc:docMk/>
          <pc:sldMk cId="1009798397" sldId="268"/>
        </pc:sldMkLst>
        <pc:spChg chg="mod ord">
          <ac:chgData name="Yesudas Solomon" userId="b2fc119f32a226c7" providerId="Windows Live" clId="Web-{10882522-276B-4D45-B525-EFA28883FFB7}" dt="2021-08-11T04:10:41.229" v="209"/>
          <ac:spMkLst>
            <pc:docMk/>
            <pc:sldMk cId="1009798397" sldId="268"/>
            <ac:spMk id="2" creationId="{2C8E6D8C-9238-4604-BDF2-877ED09F5586}"/>
          </ac:spMkLst>
        </pc:spChg>
        <pc:spChg chg="mod ord">
          <ac:chgData name="Yesudas Solomon" userId="b2fc119f32a226c7" providerId="Windows Live" clId="Web-{10882522-276B-4D45-B525-EFA28883FFB7}" dt="2021-08-11T04:17:54.473" v="262" actId="20577"/>
          <ac:spMkLst>
            <pc:docMk/>
            <pc:sldMk cId="1009798397" sldId="268"/>
            <ac:spMk id="3" creationId="{E1C01B6F-9800-4DAA-894A-B5121F561A26}"/>
          </ac:spMkLst>
        </pc:spChg>
        <pc:spChg chg="add del">
          <ac:chgData name="Yesudas Solomon" userId="b2fc119f32a226c7" providerId="Windows Live" clId="Web-{10882522-276B-4D45-B525-EFA28883FFB7}" dt="2021-08-11T04:10:29.963" v="206"/>
          <ac:spMkLst>
            <pc:docMk/>
            <pc:sldMk cId="1009798397" sldId="268"/>
            <ac:spMk id="6" creationId="{5E8D2E83-FB3A-40E7-A9E5-7AB389D612B4}"/>
          </ac:spMkLst>
        </pc:spChg>
        <pc:spChg chg="add del">
          <ac:chgData name="Yesudas Solomon" userId="b2fc119f32a226c7" providerId="Windows Live" clId="Web-{10882522-276B-4D45-B525-EFA28883FFB7}" dt="2021-08-11T04:10:22.540" v="204"/>
          <ac:spMkLst>
            <pc:docMk/>
            <pc:sldMk cId="1009798397" sldId="268"/>
            <ac:spMk id="8" creationId="{8B3A2D1A-45FC-4F95-B150-1C13EF2F6D09}"/>
          </ac:spMkLst>
        </pc:spChg>
        <pc:spChg chg="add del">
          <ac:chgData name="Yesudas Solomon" userId="b2fc119f32a226c7" providerId="Windows Live" clId="Web-{10882522-276B-4D45-B525-EFA28883FFB7}" dt="2021-08-11T04:09:42.147" v="198"/>
          <ac:spMkLst>
            <pc:docMk/>
            <pc:sldMk cId="1009798397" sldId="268"/>
            <ac:spMk id="9" creationId="{04C21BAE-6866-4C7A-A7EC-C1B2E572D5BE}"/>
          </ac:spMkLst>
        </pc:spChg>
        <pc:spChg chg="add del">
          <ac:chgData name="Yesudas Solomon" userId="b2fc119f32a226c7" providerId="Windows Live" clId="Web-{10882522-276B-4D45-B525-EFA28883FFB7}" dt="2021-08-11T04:10:22.540" v="204"/>
          <ac:spMkLst>
            <pc:docMk/>
            <pc:sldMk cId="1009798397" sldId="268"/>
            <ac:spMk id="10" creationId="{F3768FD5-DD7A-43C7-8DEA-1F5DB3CB5B95}"/>
          </ac:spMkLst>
        </pc:spChg>
        <pc:spChg chg="add del">
          <ac:chgData name="Yesudas Solomon" userId="b2fc119f32a226c7" providerId="Windows Live" clId="Web-{10882522-276B-4D45-B525-EFA28883FFB7}" dt="2021-08-11T04:09:42.147" v="198"/>
          <ac:spMkLst>
            <pc:docMk/>
            <pc:sldMk cId="1009798397" sldId="268"/>
            <ac:spMk id="11" creationId="{7E7D0C94-08B4-48AE-8813-CC4D60294F42}"/>
          </ac:spMkLst>
        </pc:spChg>
        <pc:spChg chg="add del">
          <ac:chgData name="Yesudas Solomon" userId="b2fc119f32a226c7" providerId="Windows Live" clId="Web-{10882522-276B-4D45-B525-EFA28883FFB7}" dt="2021-08-11T04:10:41.229" v="209"/>
          <ac:spMkLst>
            <pc:docMk/>
            <pc:sldMk cId="1009798397" sldId="268"/>
            <ac:spMk id="12" creationId="{8B3A2D1A-45FC-4F95-B150-1C13EF2F6D09}"/>
          </ac:spMkLst>
        </pc:spChg>
        <pc:spChg chg="add del">
          <ac:chgData name="Yesudas Solomon" userId="b2fc119f32a226c7" providerId="Windows Live" clId="Web-{10882522-276B-4D45-B525-EFA28883FFB7}" dt="2021-08-11T04:09:42.147" v="198"/>
          <ac:spMkLst>
            <pc:docMk/>
            <pc:sldMk cId="1009798397" sldId="268"/>
            <ac:spMk id="13" creationId="{DD0D366F-455D-4298-97E9-89785ADAEC06}"/>
          </ac:spMkLst>
        </pc:spChg>
        <pc:spChg chg="add del">
          <ac:chgData name="Yesudas Solomon" userId="b2fc119f32a226c7" providerId="Windows Live" clId="Web-{10882522-276B-4D45-B525-EFA28883FFB7}" dt="2021-08-11T04:10:41.229" v="209"/>
          <ac:spMkLst>
            <pc:docMk/>
            <pc:sldMk cId="1009798397" sldId="268"/>
            <ac:spMk id="14" creationId="{F3768FD5-DD7A-43C7-8DEA-1F5DB3CB5B95}"/>
          </ac:spMkLst>
        </pc:spChg>
        <pc:spChg chg="add del">
          <ac:chgData name="Yesudas Solomon" userId="b2fc119f32a226c7" providerId="Windows Live" clId="Web-{10882522-276B-4D45-B525-EFA28883FFB7}" dt="2021-08-11T04:09:42.147" v="198"/>
          <ac:spMkLst>
            <pc:docMk/>
            <pc:sldMk cId="1009798397" sldId="268"/>
            <ac:spMk id="15" creationId="{F0C518C2-0AA4-470C-87B9-9CBF428FBA25}"/>
          </ac:spMkLst>
        </pc:spChg>
        <pc:spChg chg="add">
          <ac:chgData name="Yesudas Solomon" userId="b2fc119f32a226c7" providerId="Windows Live" clId="Web-{10882522-276B-4D45-B525-EFA28883FFB7}" dt="2021-08-11T04:10:41.229" v="209"/>
          <ac:spMkLst>
            <pc:docMk/>
            <pc:sldMk cId="1009798397" sldId="268"/>
            <ac:spMk id="19" creationId="{B0792D4F-247E-46FE-85FC-881DEFA41D94}"/>
          </ac:spMkLst>
        </pc:spChg>
        <pc:spChg chg="add">
          <ac:chgData name="Yesudas Solomon" userId="b2fc119f32a226c7" providerId="Windows Live" clId="Web-{10882522-276B-4D45-B525-EFA28883FFB7}" dt="2021-08-11T04:10:41.229" v="209"/>
          <ac:spMkLst>
            <pc:docMk/>
            <pc:sldMk cId="1009798397" sldId="268"/>
            <ac:spMk id="21" creationId="{FA3CD3A3-D3C1-4567-BEC0-3A50E9A3A630}"/>
          </ac:spMkLst>
        </pc:spChg>
        <pc:picChg chg="add del mod ord">
          <ac:chgData name="Yesudas Solomon" userId="b2fc119f32a226c7" providerId="Windows Live" clId="Web-{10882522-276B-4D45-B525-EFA28883FFB7}" dt="2021-08-11T04:11:08.480" v="211"/>
          <ac:picMkLst>
            <pc:docMk/>
            <pc:sldMk cId="1009798397" sldId="268"/>
            <ac:picMk id="4" creationId="{3DC39F87-1C63-49EF-92F9-C815F4E90AAB}"/>
          </ac:picMkLst>
        </pc:picChg>
        <pc:picChg chg="add mod">
          <ac:chgData name="Yesudas Solomon" userId="b2fc119f32a226c7" providerId="Windows Live" clId="Web-{10882522-276B-4D45-B525-EFA28883FFB7}" dt="2021-08-11T04:11:39.904" v="219" actId="1076"/>
          <ac:picMkLst>
            <pc:docMk/>
            <pc:sldMk cId="1009798397" sldId="268"/>
            <ac:picMk id="5" creationId="{416E3441-C8C4-40FC-9474-311ECD2D8355}"/>
          </ac:picMkLst>
        </pc:picChg>
        <pc:cxnChg chg="add">
          <ac:chgData name="Yesudas Solomon" userId="b2fc119f32a226c7" providerId="Windows Live" clId="Web-{10882522-276B-4D45-B525-EFA28883FFB7}" dt="2021-08-11T04:10:41.229" v="209"/>
          <ac:cxnSpMkLst>
            <pc:docMk/>
            <pc:sldMk cId="1009798397" sldId="268"/>
            <ac:cxnSpMk id="23" creationId="{B56D13EF-D431-4D0F-BFFC-1B5A686FF9BD}"/>
          </ac:cxnSpMkLst>
        </pc:cxnChg>
      </pc:sldChg>
      <pc:sldChg chg="addSp modSp new mod modTransition setBg">
        <pc:chgData name="Yesudas Solomon" userId="b2fc119f32a226c7" providerId="Windows Live" clId="Web-{10882522-276B-4D45-B525-EFA28883FFB7}" dt="2021-08-11T04:26:09.236" v="347"/>
        <pc:sldMkLst>
          <pc:docMk/>
          <pc:sldMk cId="773446533" sldId="269"/>
        </pc:sldMkLst>
        <pc:spChg chg="mod">
          <ac:chgData name="Yesudas Solomon" userId="b2fc119f32a226c7" providerId="Windows Live" clId="Web-{10882522-276B-4D45-B525-EFA28883FFB7}" dt="2021-08-11T04:26:09.236" v="347"/>
          <ac:spMkLst>
            <pc:docMk/>
            <pc:sldMk cId="773446533" sldId="269"/>
            <ac:spMk id="2" creationId="{2181328A-1F24-4B54-902E-A930475192CB}"/>
          </ac:spMkLst>
        </pc:spChg>
        <pc:spChg chg="mod">
          <ac:chgData name="Yesudas Solomon" userId="b2fc119f32a226c7" providerId="Windows Live" clId="Web-{10882522-276B-4D45-B525-EFA28883FFB7}" dt="2021-08-11T04:26:09.236" v="347"/>
          <ac:spMkLst>
            <pc:docMk/>
            <pc:sldMk cId="773446533" sldId="269"/>
            <ac:spMk id="3" creationId="{F01830BB-9357-4D96-A94C-6B70385FF66D}"/>
          </ac:spMkLst>
        </pc:spChg>
        <pc:spChg chg="add">
          <ac:chgData name="Yesudas Solomon" userId="b2fc119f32a226c7" providerId="Windows Live" clId="Web-{10882522-276B-4D45-B525-EFA28883FFB7}" dt="2021-08-11T04:26:09.236" v="347"/>
          <ac:spMkLst>
            <pc:docMk/>
            <pc:sldMk cId="773446533" sldId="269"/>
            <ac:spMk id="9" creationId="{7FF47CB7-972F-479F-A36D-9E72D26EC8DA}"/>
          </ac:spMkLst>
        </pc:spChg>
        <pc:spChg chg="add">
          <ac:chgData name="Yesudas Solomon" userId="b2fc119f32a226c7" providerId="Windows Live" clId="Web-{10882522-276B-4D45-B525-EFA28883FFB7}" dt="2021-08-11T04:26:09.236" v="347"/>
          <ac:spMkLst>
            <pc:docMk/>
            <pc:sldMk cId="773446533" sldId="269"/>
            <ac:spMk id="11" creationId="{0D153B68-5844-490D-8E67-F616D6D721CA}"/>
          </ac:spMkLst>
        </pc:spChg>
        <pc:spChg chg="add">
          <ac:chgData name="Yesudas Solomon" userId="b2fc119f32a226c7" providerId="Windows Live" clId="Web-{10882522-276B-4D45-B525-EFA28883FFB7}" dt="2021-08-11T04:26:09.236" v="347"/>
          <ac:spMkLst>
            <pc:docMk/>
            <pc:sldMk cId="773446533" sldId="269"/>
            <ac:spMk id="13" creationId="{9A0D773F-7A7D-4DBB-9DEA-86BB8B8F4BC8}"/>
          </ac:spMkLst>
        </pc:spChg>
        <pc:picChg chg="add mod">
          <ac:chgData name="Yesudas Solomon" userId="b2fc119f32a226c7" providerId="Windows Live" clId="Web-{10882522-276B-4D45-B525-EFA28883FFB7}" dt="2021-08-11T04:26:09.236" v="347"/>
          <ac:picMkLst>
            <pc:docMk/>
            <pc:sldMk cId="773446533" sldId="269"/>
            <ac:picMk id="4" creationId="{E6AB3155-550E-4319-A5AC-5C3DAB35297D}"/>
          </ac:picMkLst>
        </pc:picChg>
      </pc:sldChg>
      <pc:sldChg chg="new">
        <pc:chgData name="Yesudas Solomon" userId="b2fc119f32a226c7" providerId="Windows Live" clId="Web-{10882522-276B-4D45-B525-EFA28883FFB7}" dt="2021-08-11T04:26:32.003" v="348"/>
        <pc:sldMkLst>
          <pc:docMk/>
          <pc:sldMk cId="1668545148" sldId="270"/>
        </pc:sldMkLst>
      </pc:sldChg>
      <pc:sldMasterChg chg="modTransition modSldLayout">
        <pc:chgData name="Yesudas Solomon" userId="b2fc119f32a226c7" providerId="Windows Live" clId="Web-{10882522-276B-4D45-B525-EFA28883FFB7}" dt="2021-08-11T03:55:01.596" v="1"/>
        <pc:sldMasterMkLst>
          <pc:docMk/>
          <pc:sldMasterMk cId="2460954070" sldId="2147483660"/>
        </pc:sldMasterMkLst>
        <pc:sldLayoutChg chg="modTransition">
          <pc:chgData name="Yesudas Solomon" userId="b2fc119f32a226c7" providerId="Windows Live" clId="Web-{10882522-276B-4D45-B525-EFA28883FFB7}" dt="2021-08-11T03:55:01.596" v="1"/>
          <pc:sldLayoutMkLst>
            <pc:docMk/>
            <pc:sldMasterMk cId="2460954070" sldId="2147483660"/>
            <pc:sldLayoutMk cId="2385387890" sldId="2147483661"/>
          </pc:sldLayoutMkLst>
        </pc:sldLayoutChg>
        <pc:sldLayoutChg chg="modTransition">
          <pc:chgData name="Yesudas Solomon" userId="b2fc119f32a226c7" providerId="Windows Live" clId="Web-{10882522-276B-4D45-B525-EFA28883FFB7}" dt="2021-08-11T03:55:01.596" v="1"/>
          <pc:sldLayoutMkLst>
            <pc:docMk/>
            <pc:sldMasterMk cId="2460954070" sldId="2147483660"/>
            <pc:sldLayoutMk cId="949138452" sldId="2147483662"/>
          </pc:sldLayoutMkLst>
        </pc:sldLayoutChg>
        <pc:sldLayoutChg chg="modTransition">
          <pc:chgData name="Yesudas Solomon" userId="b2fc119f32a226c7" providerId="Windows Live" clId="Web-{10882522-276B-4D45-B525-EFA28883FFB7}" dt="2021-08-11T03:55:01.596" v="1"/>
          <pc:sldLayoutMkLst>
            <pc:docMk/>
            <pc:sldMasterMk cId="2460954070" sldId="2147483660"/>
            <pc:sldLayoutMk cId="2591524520" sldId="2147483663"/>
          </pc:sldLayoutMkLst>
        </pc:sldLayoutChg>
        <pc:sldLayoutChg chg="modTransition">
          <pc:chgData name="Yesudas Solomon" userId="b2fc119f32a226c7" providerId="Windows Live" clId="Web-{10882522-276B-4D45-B525-EFA28883FFB7}" dt="2021-08-11T03:55:01.596" v="1"/>
          <pc:sldLayoutMkLst>
            <pc:docMk/>
            <pc:sldMasterMk cId="2460954070" sldId="2147483660"/>
            <pc:sldLayoutMk cId="1203092039" sldId="2147483664"/>
          </pc:sldLayoutMkLst>
        </pc:sldLayoutChg>
        <pc:sldLayoutChg chg="modTransition">
          <pc:chgData name="Yesudas Solomon" userId="b2fc119f32a226c7" providerId="Windows Live" clId="Web-{10882522-276B-4D45-B525-EFA28883FFB7}" dt="2021-08-11T03:55:01.596" v="1"/>
          <pc:sldLayoutMkLst>
            <pc:docMk/>
            <pc:sldMasterMk cId="2460954070" sldId="2147483660"/>
            <pc:sldLayoutMk cId="3733172339" sldId="2147483665"/>
          </pc:sldLayoutMkLst>
        </pc:sldLayoutChg>
        <pc:sldLayoutChg chg="modTransition">
          <pc:chgData name="Yesudas Solomon" userId="b2fc119f32a226c7" providerId="Windows Live" clId="Web-{10882522-276B-4D45-B525-EFA28883FFB7}" dt="2021-08-11T03:55:01.596" v="1"/>
          <pc:sldLayoutMkLst>
            <pc:docMk/>
            <pc:sldMasterMk cId="2460954070" sldId="2147483660"/>
            <pc:sldLayoutMk cId="3210312558" sldId="2147483666"/>
          </pc:sldLayoutMkLst>
        </pc:sldLayoutChg>
        <pc:sldLayoutChg chg="modTransition">
          <pc:chgData name="Yesudas Solomon" userId="b2fc119f32a226c7" providerId="Windows Live" clId="Web-{10882522-276B-4D45-B525-EFA28883FFB7}" dt="2021-08-11T03:55:01.596" v="1"/>
          <pc:sldLayoutMkLst>
            <pc:docMk/>
            <pc:sldMasterMk cId="2460954070" sldId="2147483660"/>
            <pc:sldLayoutMk cId="3146388984" sldId="2147483667"/>
          </pc:sldLayoutMkLst>
        </pc:sldLayoutChg>
        <pc:sldLayoutChg chg="modTransition">
          <pc:chgData name="Yesudas Solomon" userId="b2fc119f32a226c7" providerId="Windows Live" clId="Web-{10882522-276B-4D45-B525-EFA28883FFB7}" dt="2021-08-11T03:55:01.596" v="1"/>
          <pc:sldLayoutMkLst>
            <pc:docMk/>
            <pc:sldMasterMk cId="2460954070" sldId="2147483660"/>
            <pc:sldLayoutMk cId="3171841454" sldId="2147483668"/>
          </pc:sldLayoutMkLst>
        </pc:sldLayoutChg>
        <pc:sldLayoutChg chg="modTransition">
          <pc:chgData name="Yesudas Solomon" userId="b2fc119f32a226c7" providerId="Windows Live" clId="Web-{10882522-276B-4D45-B525-EFA28883FFB7}" dt="2021-08-11T03:55:01.596" v="1"/>
          <pc:sldLayoutMkLst>
            <pc:docMk/>
            <pc:sldMasterMk cId="2460954070" sldId="2147483660"/>
            <pc:sldLayoutMk cId="1718958274" sldId="2147483669"/>
          </pc:sldLayoutMkLst>
        </pc:sldLayoutChg>
        <pc:sldLayoutChg chg="modTransition">
          <pc:chgData name="Yesudas Solomon" userId="b2fc119f32a226c7" providerId="Windows Live" clId="Web-{10882522-276B-4D45-B525-EFA28883FFB7}" dt="2021-08-11T03:55:01.596" v="1"/>
          <pc:sldLayoutMkLst>
            <pc:docMk/>
            <pc:sldMasterMk cId="2460954070" sldId="2147483660"/>
            <pc:sldLayoutMk cId="2202905451" sldId="2147483670"/>
          </pc:sldLayoutMkLst>
        </pc:sldLayoutChg>
        <pc:sldLayoutChg chg="modTransition">
          <pc:chgData name="Yesudas Solomon" userId="b2fc119f32a226c7" providerId="Windows Live" clId="Web-{10882522-276B-4D45-B525-EFA28883FFB7}" dt="2021-08-11T03:55:01.596" v="1"/>
          <pc:sldLayoutMkLst>
            <pc:docMk/>
            <pc:sldMasterMk cId="2460954070" sldId="2147483660"/>
            <pc:sldLayoutMk cId="3479445657" sldId="2147483671"/>
          </pc:sldLayoutMkLst>
        </pc:sldLayoutChg>
      </pc:sldMasterChg>
    </pc:docChg>
  </pc:docChgLst>
  <pc:docChgLst>
    <pc:chgData name="Yesudas Solomon" userId="b2fc119f32a226c7" providerId="Windows Live" clId="Web-{13ABD9E9-7E10-4647-BF4E-E206B44935BB}"/>
    <pc:docChg chg="modSld modMainMaster">
      <pc:chgData name="Yesudas Solomon" userId="b2fc119f32a226c7" providerId="Windows Live" clId="Web-{13ABD9E9-7E10-4647-BF4E-E206B44935BB}" dt="2021-08-10T03:58:15.759" v="9"/>
      <pc:docMkLst>
        <pc:docMk/>
      </pc:docMkLst>
      <pc:sldChg chg="modTransition">
        <pc:chgData name="Yesudas Solomon" userId="b2fc119f32a226c7" providerId="Windows Live" clId="Web-{13ABD9E9-7E10-4647-BF4E-E206B44935BB}" dt="2021-08-10T03:58:15.759" v="9"/>
        <pc:sldMkLst>
          <pc:docMk/>
          <pc:sldMk cId="109857222" sldId="256"/>
        </pc:sldMkLst>
      </pc:sldChg>
      <pc:sldChg chg="modTransition">
        <pc:chgData name="Yesudas Solomon" userId="b2fc119f32a226c7" providerId="Windows Live" clId="Web-{13ABD9E9-7E10-4647-BF4E-E206B44935BB}" dt="2021-08-10T03:58:11.759" v="8"/>
        <pc:sldMkLst>
          <pc:docMk/>
          <pc:sldMk cId="1439228590" sldId="264"/>
        </pc:sldMkLst>
      </pc:sldChg>
      <pc:sldChg chg="modTransition">
        <pc:chgData name="Yesudas Solomon" userId="b2fc119f32a226c7" providerId="Windows Live" clId="Web-{13ABD9E9-7E10-4647-BF4E-E206B44935BB}" dt="2021-08-10T03:58:11.759" v="8"/>
        <pc:sldMkLst>
          <pc:docMk/>
          <pc:sldMk cId="1970503939" sldId="265"/>
        </pc:sldMkLst>
      </pc:sldChg>
      <pc:sldChg chg="modTransition">
        <pc:chgData name="Yesudas Solomon" userId="b2fc119f32a226c7" providerId="Windows Live" clId="Web-{13ABD9E9-7E10-4647-BF4E-E206B44935BB}" dt="2021-08-10T03:58:11.759" v="8"/>
        <pc:sldMkLst>
          <pc:docMk/>
          <pc:sldMk cId="3303053406" sldId="266"/>
        </pc:sldMkLst>
      </pc:sldChg>
      <pc:sldChg chg="modTransition">
        <pc:chgData name="Yesudas Solomon" userId="b2fc119f32a226c7" providerId="Windows Live" clId="Web-{13ABD9E9-7E10-4647-BF4E-E206B44935BB}" dt="2021-08-10T03:58:11.759" v="8"/>
        <pc:sldMkLst>
          <pc:docMk/>
          <pc:sldMk cId="3329852848" sldId="267"/>
        </pc:sldMkLst>
      </pc:sldChg>
      <pc:sldChg chg="modTransition">
        <pc:chgData name="Yesudas Solomon" userId="b2fc119f32a226c7" providerId="Windows Live" clId="Web-{13ABD9E9-7E10-4647-BF4E-E206B44935BB}" dt="2021-08-10T03:58:11.759" v="8"/>
        <pc:sldMkLst>
          <pc:docMk/>
          <pc:sldMk cId="3729436660" sldId="268"/>
        </pc:sldMkLst>
      </pc:sldChg>
      <pc:sldChg chg="modTransition">
        <pc:chgData name="Yesudas Solomon" userId="b2fc119f32a226c7" providerId="Windows Live" clId="Web-{13ABD9E9-7E10-4647-BF4E-E206B44935BB}" dt="2021-08-10T03:58:11.759" v="8"/>
        <pc:sldMkLst>
          <pc:docMk/>
          <pc:sldMk cId="1632368370" sldId="269"/>
        </pc:sldMkLst>
      </pc:sldChg>
      <pc:sldChg chg="modTransition">
        <pc:chgData name="Yesudas Solomon" userId="b2fc119f32a226c7" providerId="Windows Live" clId="Web-{13ABD9E9-7E10-4647-BF4E-E206B44935BB}" dt="2021-08-10T03:58:11.759" v="8"/>
        <pc:sldMkLst>
          <pc:docMk/>
          <pc:sldMk cId="2932818811" sldId="270"/>
        </pc:sldMkLst>
      </pc:sldChg>
      <pc:sldChg chg="modTransition">
        <pc:chgData name="Yesudas Solomon" userId="b2fc119f32a226c7" providerId="Windows Live" clId="Web-{13ABD9E9-7E10-4647-BF4E-E206B44935BB}" dt="2021-08-10T03:58:11.759" v="8"/>
        <pc:sldMkLst>
          <pc:docMk/>
          <pc:sldMk cId="3052087681" sldId="271"/>
        </pc:sldMkLst>
      </pc:sldChg>
      <pc:sldMasterChg chg="modTransition modSldLayout">
        <pc:chgData name="Yesudas Solomon" userId="b2fc119f32a226c7" providerId="Windows Live" clId="Web-{13ABD9E9-7E10-4647-BF4E-E206B44935BB}" dt="2021-08-10T03:58:11.759" v="8"/>
        <pc:sldMasterMkLst>
          <pc:docMk/>
          <pc:sldMasterMk cId="2460954070" sldId="2147483660"/>
        </pc:sldMasterMkLst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2385387890" sldId="2147483661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949138452" sldId="2147483662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2591524520" sldId="2147483663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1203092039" sldId="2147483664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3733172339" sldId="2147483665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3210312558" sldId="2147483666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3146388984" sldId="2147483667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3171841454" sldId="2147483668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1718958274" sldId="2147483669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2202905451" sldId="2147483670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3479445657" sldId="2147483671"/>
          </pc:sldLayoutMkLst>
        </pc:sldLayoutChg>
      </pc:sldMasterChg>
    </pc:docChg>
  </pc:docChgLst>
  <pc:docChgLst>
    <pc:chgData name="Yesudas Solomon" userId="b2fc119f32a226c7" providerId="LiveId" clId="{48C6C829-24FC-41C5-A67A-F6131B720323}"/>
    <pc:docChg chg="addSld delSld modSld">
      <pc:chgData name="Yesudas Solomon" userId="b2fc119f32a226c7" providerId="LiveId" clId="{48C6C829-24FC-41C5-A67A-F6131B720323}" dt="2021-08-11T03:54:14.253" v="59" actId="20577"/>
      <pc:docMkLst>
        <pc:docMk/>
      </pc:docMkLst>
      <pc:sldChg chg="modSp mod">
        <pc:chgData name="Yesudas Solomon" userId="b2fc119f32a226c7" providerId="LiveId" clId="{48C6C829-24FC-41C5-A67A-F6131B720323}" dt="2021-08-11T03:54:14.253" v="59" actId="20577"/>
        <pc:sldMkLst>
          <pc:docMk/>
          <pc:sldMk cId="109857222" sldId="256"/>
        </pc:sldMkLst>
        <pc:spChg chg="mod">
          <ac:chgData name="Yesudas Solomon" userId="b2fc119f32a226c7" providerId="LiveId" clId="{48C6C829-24FC-41C5-A67A-F6131B720323}" dt="2021-08-11T03:54:14.253" v="59" actId="20577"/>
          <ac:spMkLst>
            <pc:docMk/>
            <pc:sldMk cId="109857222" sldId="256"/>
            <ac:spMk id="2" creationId="{00000000-0000-0000-0000-000000000000}"/>
          </ac:spMkLst>
        </pc:spChg>
      </pc:sldChg>
      <pc:sldChg chg="del">
        <pc:chgData name="Yesudas Solomon" userId="b2fc119f32a226c7" providerId="LiveId" clId="{48C6C829-24FC-41C5-A67A-F6131B720323}" dt="2021-08-11T03:53:27.837" v="0" actId="47"/>
        <pc:sldMkLst>
          <pc:docMk/>
          <pc:sldMk cId="3303053406" sldId="266"/>
        </pc:sldMkLst>
      </pc:sldChg>
      <pc:sldChg chg="new">
        <pc:chgData name="Yesudas Solomon" userId="b2fc119f32a226c7" providerId="LiveId" clId="{48C6C829-24FC-41C5-A67A-F6131B720323}" dt="2021-08-11T03:53:35.197" v="6" actId="680"/>
        <pc:sldMkLst>
          <pc:docMk/>
          <pc:sldMk cId="3677386940" sldId="266"/>
        </pc:sldMkLst>
      </pc:sldChg>
      <pc:sldChg chg="del">
        <pc:chgData name="Yesudas Solomon" userId="b2fc119f32a226c7" providerId="LiveId" clId="{48C6C829-24FC-41C5-A67A-F6131B720323}" dt="2021-08-11T03:53:28.915" v="2" actId="47"/>
        <pc:sldMkLst>
          <pc:docMk/>
          <pc:sldMk cId="3329852848" sldId="267"/>
        </pc:sldMkLst>
      </pc:sldChg>
      <pc:sldChg chg="del">
        <pc:chgData name="Yesudas Solomon" userId="b2fc119f32a226c7" providerId="LiveId" clId="{48C6C829-24FC-41C5-A67A-F6131B720323}" dt="2021-08-11T03:53:29.462" v="3" actId="47"/>
        <pc:sldMkLst>
          <pc:docMk/>
          <pc:sldMk cId="3729436660" sldId="268"/>
        </pc:sldMkLst>
      </pc:sldChg>
      <pc:sldChg chg="del">
        <pc:chgData name="Yesudas Solomon" userId="b2fc119f32a226c7" providerId="LiveId" clId="{48C6C829-24FC-41C5-A67A-F6131B720323}" dt="2021-08-11T03:53:30.087" v="4" actId="47"/>
        <pc:sldMkLst>
          <pc:docMk/>
          <pc:sldMk cId="1632368370" sldId="269"/>
        </pc:sldMkLst>
      </pc:sldChg>
      <pc:sldChg chg="del">
        <pc:chgData name="Yesudas Solomon" userId="b2fc119f32a226c7" providerId="LiveId" clId="{48C6C829-24FC-41C5-A67A-F6131B720323}" dt="2021-08-11T03:53:30.868" v="5" actId="47"/>
        <pc:sldMkLst>
          <pc:docMk/>
          <pc:sldMk cId="2932818811" sldId="270"/>
        </pc:sldMkLst>
      </pc:sldChg>
      <pc:sldChg chg="del">
        <pc:chgData name="Yesudas Solomon" userId="b2fc119f32a226c7" providerId="LiveId" clId="{48C6C829-24FC-41C5-A67A-F6131B720323}" dt="2021-08-11T03:53:28.399" v="1" actId="47"/>
        <pc:sldMkLst>
          <pc:docMk/>
          <pc:sldMk cId="3052087681" sldId="271"/>
        </pc:sldMkLst>
      </pc:sldChg>
    </pc:docChg>
  </pc:docChgLst>
  <pc:docChgLst>
    <pc:chgData name="Yesudas Solomon" userId="b2fc119f32a226c7" providerId="Windows Live" clId="Web-{2C42DA06-4978-4A36-AC07-39D6C58ED035}"/>
    <pc:docChg chg="addSld modSld sldOrd">
      <pc:chgData name="Yesudas Solomon" userId="b2fc119f32a226c7" providerId="Windows Live" clId="Web-{2C42DA06-4978-4A36-AC07-39D6C58ED035}" dt="2021-08-08T11:22:35.913" v="95" actId="20577"/>
      <pc:docMkLst>
        <pc:docMk/>
      </pc:docMkLst>
      <pc:sldChg chg="ord">
        <pc:chgData name="Yesudas Solomon" userId="b2fc119f32a226c7" providerId="Windows Live" clId="Web-{2C42DA06-4978-4A36-AC07-39D6C58ED035}" dt="2021-08-08T11:21:10.115" v="84"/>
        <pc:sldMkLst>
          <pc:docMk/>
          <pc:sldMk cId="1699834927" sldId="261"/>
        </pc:sldMkLst>
      </pc:sldChg>
      <pc:sldChg chg="addSp delSp modSp new mod setBg">
        <pc:chgData name="Yesudas Solomon" userId="b2fc119f32a226c7" providerId="Windows Live" clId="Web-{2C42DA06-4978-4A36-AC07-39D6C58ED035}" dt="2021-08-08T11:22:35.913" v="95" actId="20577"/>
        <pc:sldMkLst>
          <pc:docMk/>
          <pc:sldMk cId="1439228590" sldId="264"/>
        </pc:sldMkLst>
        <pc:spChg chg="mod">
          <ac:chgData name="Yesudas Solomon" userId="b2fc119f32a226c7" providerId="Windows Live" clId="Web-{2C42DA06-4978-4A36-AC07-39D6C58ED035}" dt="2021-08-08T11:20:09.864" v="83"/>
          <ac:spMkLst>
            <pc:docMk/>
            <pc:sldMk cId="1439228590" sldId="264"/>
            <ac:spMk id="2" creationId="{4AE07FAF-9EF5-4D4C-AC71-1A610DB6E555}"/>
          </ac:spMkLst>
        </pc:spChg>
        <pc:spChg chg="mod ord">
          <ac:chgData name="Yesudas Solomon" userId="b2fc119f32a226c7" providerId="Windows Live" clId="Web-{2C42DA06-4978-4A36-AC07-39D6C58ED035}" dt="2021-08-08T11:22:35.913" v="95" actId="20577"/>
          <ac:spMkLst>
            <pc:docMk/>
            <pc:sldMk cId="1439228590" sldId="264"/>
            <ac:spMk id="3" creationId="{97EB6CFD-5C6E-499C-8A33-A4D571D703CA}"/>
          </ac:spMkLst>
        </pc:spChg>
        <pc:spChg chg="add del">
          <ac:chgData name="Yesudas Solomon" userId="b2fc119f32a226c7" providerId="Windows Live" clId="Web-{2C42DA06-4978-4A36-AC07-39D6C58ED035}" dt="2021-08-08T11:19:26.160" v="79"/>
          <ac:spMkLst>
            <pc:docMk/>
            <pc:sldMk cId="1439228590" sldId="264"/>
            <ac:spMk id="5" creationId="{B6FACB3C-9069-4791-BC5C-0DB7CD19B853}"/>
          </ac:spMkLst>
        </pc:spChg>
        <pc:spChg chg="add del">
          <ac:chgData name="Yesudas Solomon" userId="b2fc119f32a226c7" providerId="Windows Live" clId="Web-{2C42DA06-4978-4A36-AC07-39D6C58ED035}" dt="2021-08-08T11:19:26.160" v="79"/>
          <ac:spMkLst>
            <pc:docMk/>
            <pc:sldMk cId="1439228590" sldId="264"/>
            <ac:spMk id="6" creationId="{71F2038E-D777-4B76-81DD-DD13EE91B9DD}"/>
          </ac:spMkLst>
        </pc:spChg>
        <pc:spChg chg="add del">
          <ac:chgData name="Yesudas Solomon" userId="b2fc119f32a226c7" providerId="Windows Live" clId="Web-{2C42DA06-4978-4A36-AC07-39D6C58ED035}" dt="2021-08-08T11:19:23.754" v="77"/>
          <ac:spMkLst>
            <pc:docMk/>
            <pc:sldMk cId="1439228590" sldId="264"/>
            <ac:spMk id="10" creationId="{B6FACB3C-9069-4791-BC5C-0DB7CD19B853}"/>
          </ac:spMkLst>
        </pc:spChg>
        <pc:spChg chg="add del">
          <ac:chgData name="Yesudas Solomon" userId="b2fc119f32a226c7" providerId="Windows Live" clId="Web-{2C42DA06-4978-4A36-AC07-39D6C58ED035}" dt="2021-08-08T11:19:29.941" v="81"/>
          <ac:spMkLst>
            <pc:docMk/>
            <pc:sldMk cId="1439228590" sldId="264"/>
            <ac:spMk id="11" creationId="{B6FACB3C-9069-4791-BC5C-0DB7CD19B853}"/>
          </ac:spMkLst>
        </pc:spChg>
        <pc:spChg chg="add del">
          <ac:chgData name="Yesudas Solomon" userId="b2fc119f32a226c7" providerId="Windows Live" clId="Web-{2C42DA06-4978-4A36-AC07-39D6C58ED035}" dt="2021-08-08T11:19:23.754" v="77"/>
          <ac:spMkLst>
            <pc:docMk/>
            <pc:sldMk cId="1439228590" sldId="264"/>
            <ac:spMk id="12" creationId="{71F2038E-D777-4B76-81DD-DD13EE91B9DD}"/>
          </ac:spMkLst>
        </pc:spChg>
        <pc:spChg chg="add del">
          <ac:chgData name="Yesudas Solomon" userId="b2fc119f32a226c7" providerId="Windows Live" clId="Web-{2C42DA06-4978-4A36-AC07-39D6C58ED035}" dt="2021-08-08T11:19:29.941" v="81"/>
          <ac:spMkLst>
            <pc:docMk/>
            <pc:sldMk cId="1439228590" sldId="264"/>
            <ac:spMk id="13" creationId="{71F2038E-D777-4B76-81DD-DD13EE91B9DD}"/>
          </ac:spMkLst>
        </pc:spChg>
        <pc:spChg chg="add del">
          <ac:chgData name="Yesudas Solomon" userId="b2fc119f32a226c7" providerId="Windows Live" clId="Web-{2C42DA06-4978-4A36-AC07-39D6C58ED035}" dt="2021-08-08T11:20:09.864" v="83"/>
          <ac:spMkLst>
            <pc:docMk/>
            <pc:sldMk cId="1439228590" sldId="264"/>
            <ac:spMk id="21" creationId="{B6FACB3C-9069-4791-BC5C-0DB7CD19B853}"/>
          </ac:spMkLst>
        </pc:spChg>
        <pc:spChg chg="add del">
          <ac:chgData name="Yesudas Solomon" userId="b2fc119f32a226c7" providerId="Windows Live" clId="Web-{2C42DA06-4978-4A36-AC07-39D6C58ED035}" dt="2021-08-08T11:20:09.864" v="83"/>
          <ac:spMkLst>
            <pc:docMk/>
            <pc:sldMk cId="1439228590" sldId="264"/>
            <ac:spMk id="22" creationId="{71F2038E-D777-4B76-81DD-DD13EE91B9DD}"/>
          </ac:spMkLst>
        </pc:spChg>
        <pc:grpChg chg="add del">
          <ac:chgData name="Yesudas Solomon" userId="b2fc119f32a226c7" providerId="Windows Live" clId="Web-{2C42DA06-4978-4A36-AC07-39D6C58ED035}" dt="2021-08-08T11:19:26.160" v="79"/>
          <ac:grpSpMkLst>
            <pc:docMk/>
            <pc:sldMk cId="1439228590" sldId="264"/>
            <ac:grpSpMk id="8" creationId="{DD354807-230F-4402-B1B9-F733A8F1F190}"/>
          </ac:grpSpMkLst>
        </pc:grpChg>
        <pc:grpChg chg="add del">
          <ac:chgData name="Yesudas Solomon" userId="b2fc119f32a226c7" providerId="Windows Live" clId="Web-{2C42DA06-4978-4A36-AC07-39D6C58ED035}" dt="2021-08-08T11:19:23.754" v="77"/>
          <ac:grpSpMkLst>
            <pc:docMk/>
            <pc:sldMk cId="1439228590" sldId="264"/>
            <ac:grpSpMk id="14" creationId="{DD354807-230F-4402-B1B9-F733A8F1F190}"/>
          </ac:grpSpMkLst>
        </pc:grpChg>
        <pc:grpChg chg="add del">
          <ac:chgData name="Yesudas Solomon" userId="b2fc119f32a226c7" providerId="Windows Live" clId="Web-{2C42DA06-4978-4A36-AC07-39D6C58ED035}" dt="2021-08-08T11:19:29.941" v="81"/>
          <ac:grpSpMkLst>
            <pc:docMk/>
            <pc:sldMk cId="1439228590" sldId="264"/>
            <ac:grpSpMk id="19" creationId="{DD354807-230F-4402-B1B9-F733A8F1F190}"/>
          </ac:grpSpMkLst>
        </pc:grpChg>
        <pc:grpChg chg="add del">
          <ac:chgData name="Yesudas Solomon" userId="b2fc119f32a226c7" providerId="Windows Live" clId="Web-{2C42DA06-4978-4A36-AC07-39D6C58ED035}" dt="2021-08-08T11:20:09.864" v="83"/>
          <ac:grpSpMkLst>
            <pc:docMk/>
            <pc:sldMk cId="1439228590" sldId="264"/>
            <ac:grpSpMk id="23" creationId="{DD354807-230F-4402-B1B9-F733A8F1F190}"/>
          </ac:grpSpMkLst>
        </pc:grpChg>
        <pc:picChg chg="add del">
          <ac:chgData name="Yesudas Solomon" userId="b2fc119f32a226c7" providerId="Windows Live" clId="Web-{2C42DA06-4978-4A36-AC07-39D6C58ED035}" dt="2021-08-08T11:19:23.754" v="77"/>
          <ac:picMkLst>
            <pc:docMk/>
            <pc:sldMk cId="1439228590" sldId="264"/>
            <ac:picMk id="7" creationId="{E5D83C72-F097-4DD7-A2D5-DA5609C01D98}"/>
          </ac:picMkLst>
        </pc:picChg>
        <pc:picChg chg="add del">
          <ac:chgData name="Yesudas Solomon" userId="b2fc119f32a226c7" providerId="Windows Live" clId="Web-{2C42DA06-4978-4A36-AC07-39D6C58ED035}" dt="2021-08-08T11:19:26.160" v="79"/>
          <ac:picMkLst>
            <pc:docMk/>
            <pc:sldMk cId="1439228590" sldId="264"/>
            <ac:picMk id="9" creationId="{53D1233A-C581-4016-8F25-89E86A65E8AF}"/>
          </ac:picMkLst>
        </pc:picChg>
        <pc:picChg chg="add del">
          <ac:chgData name="Yesudas Solomon" userId="b2fc119f32a226c7" providerId="Windows Live" clId="Web-{2C42DA06-4978-4A36-AC07-39D6C58ED035}" dt="2021-08-08T11:19:29.941" v="81"/>
          <ac:picMkLst>
            <pc:docMk/>
            <pc:sldMk cId="1439228590" sldId="264"/>
            <ac:picMk id="20" creationId="{E5D83C72-F097-4DD7-A2D5-DA5609C01D98}"/>
          </ac:picMkLst>
        </pc:picChg>
        <pc:picChg chg="add mod">
          <ac:chgData name="Yesudas Solomon" userId="b2fc119f32a226c7" providerId="Windows Live" clId="Web-{2C42DA06-4978-4A36-AC07-39D6C58ED035}" dt="2021-08-08T11:20:09.864" v="83"/>
          <ac:picMkLst>
            <pc:docMk/>
            <pc:sldMk cId="1439228590" sldId="264"/>
            <ac:picMk id="24" creationId="{D12F1DB7-48DA-400C-B7DA-6D0257A45C89}"/>
          </ac:picMkLst>
        </pc:picChg>
        <pc:cxnChg chg="add">
          <ac:chgData name="Yesudas Solomon" userId="b2fc119f32a226c7" providerId="Windows Live" clId="Web-{2C42DA06-4978-4A36-AC07-39D6C58ED035}" dt="2021-08-08T11:20:09.864" v="83"/>
          <ac:cxnSpMkLst>
            <pc:docMk/>
            <pc:sldMk cId="1439228590" sldId="264"/>
            <ac:cxnSpMk id="29" creationId="{39B7FDC9-F0CE-43A7-9F2A-83DD09DC3453}"/>
          </ac:cxnSpMkLst>
        </pc:cxnChg>
      </pc:sldChg>
    </pc:docChg>
  </pc:docChgLst>
  <pc:docChgLst>
    <pc:chgData name="Yesudas Solomon" userId="b2fc119f32a226c7" providerId="Windows Live" clId="Web-{E743020A-0244-4966-A8C9-AA517CD2BE69}"/>
    <pc:docChg chg="addSld delSld modSld sldOrd modMainMaster">
      <pc:chgData name="Yesudas Solomon" userId="b2fc119f32a226c7" providerId="Windows Live" clId="Web-{E743020A-0244-4966-A8C9-AA517CD2BE69}" dt="2021-08-08T12:42:37.949" v="1338"/>
      <pc:docMkLst>
        <pc:docMk/>
      </pc:docMkLst>
      <pc:sldChg chg="addSp delSp modSp modTransition">
        <pc:chgData name="Yesudas Solomon" userId="b2fc119f32a226c7" providerId="Windows Live" clId="Web-{E743020A-0244-4966-A8C9-AA517CD2BE69}" dt="2021-08-08T12:42:37.949" v="1338"/>
        <pc:sldMkLst>
          <pc:docMk/>
          <pc:sldMk cId="109857222" sldId="256"/>
        </pc:sldMkLst>
        <pc:spChg chg="mod">
          <ac:chgData name="Yesudas Solomon" userId="b2fc119f32a226c7" providerId="Windows Live" clId="Web-{E743020A-0244-4966-A8C9-AA517CD2BE69}" dt="2021-08-08T11:25:16.452" v="36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Yesudas Solomon" userId="b2fc119f32a226c7" providerId="Windows Live" clId="Web-{E743020A-0244-4966-A8C9-AA517CD2BE69}" dt="2021-08-08T11:25:38.500" v="44" actId="20577"/>
          <ac:spMkLst>
            <pc:docMk/>
            <pc:sldMk cId="109857222" sldId="256"/>
            <ac:spMk id="3" creationId="{00000000-0000-0000-0000-000000000000}"/>
          </ac:spMkLst>
        </pc:spChg>
        <pc:picChg chg="add del mod ord">
          <ac:chgData name="Yesudas Solomon" userId="b2fc119f32a226c7" providerId="Windows Live" clId="Web-{E743020A-0244-4966-A8C9-AA517CD2BE69}" dt="2021-08-08T11:27:08.552" v="53"/>
          <ac:picMkLst>
            <pc:docMk/>
            <pc:sldMk cId="109857222" sldId="256"/>
            <ac:picMk id="5" creationId="{B7E02B1E-A62F-4B90-94EF-3A1B174BD35F}"/>
          </ac:picMkLst>
        </pc:picChg>
      </pc:sldChg>
      <pc:sldChg chg="addSp delSp modSp mod modTransition setBg setClrOvrMap">
        <pc:chgData name="Yesudas Solomon" userId="b2fc119f32a226c7" providerId="Windows Live" clId="Web-{E743020A-0244-4966-A8C9-AA517CD2BE69}" dt="2021-08-08T12:42:34.089" v="1337"/>
        <pc:sldMkLst>
          <pc:docMk/>
          <pc:sldMk cId="1449129507" sldId="259"/>
        </pc:sldMkLst>
        <pc:spChg chg="mod ord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2" creationId="{20F0E777-6B1E-4126-871A-CA1BC861B7B8}"/>
          </ac:spMkLst>
        </pc:spChg>
        <pc:spChg chg="mod ord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3" creationId="{51637543-9524-41B8-8898-AC36F4A634D3}"/>
          </ac:spMkLst>
        </pc:spChg>
        <pc:spChg chg="add del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8" creationId="{907EF6B7-1338-4443-8C46-6A318D952DFD}"/>
          </ac:spMkLst>
        </pc:spChg>
        <pc:spChg chg="add del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10" creationId="{DAAE4CDD-124C-4DCF-9584-B6033B545DD5}"/>
          </ac:spMkLst>
        </pc:spChg>
        <pc:spChg chg="add del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12" creationId="{081E4A58-353D-44AE-B2FC-2A74E2E400F7}"/>
          </ac:spMkLst>
        </pc:spChg>
        <pc:spChg chg="add del">
          <ac:chgData name="Yesudas Solomon" userId="b2fc119f32a226c7" providerId="Windows Live" clId="Web-{E743020A-0244-4966-A8C9-AA517CD2BE69}" dt="2021-08-08T11:50:22.506" v="496"/>
          <ac:spMkLst>
            <pc:docMk/>
            <pc:sldMk cId="1449129507" sldId="259"/>
            <ac:spMk id="14" creationId="{9A42C7B2-7BD6-433A-95AB-5AA4F44B5819}"/>
          </ac:spMkLst>
        </pc:spChg>
        <pc:spChg chg="add del">
          <ac:chgData name="Yesudas Solomon" userId="b2fc119f32a226c7" providerId="Windows Live" clId="Web-{E743020A-0244-4966-A8C9-AA517CD2BE69}" dt="2021-08-08T11:50:22.506" v="496"/>
          <ac:spMkLst>
            <pc:docMk/>
            <pc:sldMk cId="1449129507" sldId="259"/>
            <ac:spMk id="15" creationId="{0ADDB668-2CA4-4D2B-9C34-3487CA330BA8}"/>
          </ac:spMkLst>
        </pc:spChg>
        <pc:spChg chg="add del">
          <ac:chgData name="Yesudas Solomon" userId="b2fc119f32a226c7" providerId="Windows Live" clId="Web-{E743020A-0244-4966-A8C9-AA517CD2BE69}" dt="2021-08-08T11:50:22.506" v="496"/>
          <ac:spMkLst>
            <pc:docMk/>
            <pc:sldMk cId="1449129507" sldId="259"/>
            <ac:spMk id="16" creationId="{2568BC19-F052-4108-93E1-6A3D1DEC072F}"/>
          </ac:spMkLst>
        </pc:spChg>
        <pc:spChg chg="add del">
          <ac:chgData name="Yesudas Solomon" userId="b2fc119f32a226c7" providerId="Windows Live" clId="Web-{E743020A-0244-4966-A8C9-AA517CD2BE69}" dt="2021-08-08T11:50:15.005" v="494"/>
          <ac:spMkLst>
            <pc:docMk/>
            <pc:sldMk cId="1449129507" sldId="259"/>
            <ac:spMk id="17" creationId="{2EEE8F11-3582-44B7-9869-F2D26D7DD9D4}"/>
          </ac:spMkLst>
        </pc:spChg>
        <pc:spChg chg="add del">
          <ac:chgData name="Yesudas Solomon" userId="b2fc119f32a226c7" providerId="Windows Live" clId="Web-{E743020A-0244-4966-A8C9-AA517CD2BE69}" dt="2021-08-08T11:50:25.803" v="498"/>
          <ac:spMkLst>
            <pc:docMk/>
            <pc:sldMk cId="1449129507" sldId="259"/>
            <ac:spMk id="18" creationId="{B3684CCF-CEBB-4D8E-A366-95E43D4C790B}"/>
          </ac:spMkLst>
        </pc:spChg>
        <pc:spChg chg="add del">
          <ac:chgData name="Yesudas Solomon" userId="b2fc119f32a226c7" providerId="Windows Live" clId="Web-{E743020A-0244-4966-A8C9-AA517CD2BE69}" dt="2021-08-08T11:50:15.005" v="494"/>
          <ac:spMkLst>
            <pc:docMk/>
            <pc:sldMk cId="1449129507" sldId="259"/>
            <ac:spMk id="19" creationId="{2141F1CC-6A53-4BCF-9127-AABB52E2497E}"/>
          </ac:spMkLst>
        </pc:spChg>
        <pc:spChg chg="add del">
          <ac:chgData name="Yesudas Solomon" userId="b2fc119f32a226c7" providerId="Windows Live" clId="Web-{E743020A-0244-4966-A8C9-AA517CD2BE69}" dt="2021-08-08T11:50:25.803" v="498"/>
          <ac:spMkLst>
            <pc:docMk/>
            <pc:sldMk cId="1449129507" sldId="259"/>
            <ac:spMk id="20" creationId="{70BEB1E7-2F88-40BC-B73D-42E5B6F80BFC}"/>
          </ac:spMkLst>
        </pc:spChg>
        <pc:spChg chg="add del">
          <ac:chgData name="Yesudas Solomon" userId="b2fc119f32a226c7" providerId="Windows Live" clId="Web-{E743020A-0244-4966-A8C9-AA517CD2BE69}" dt="2021-08-08T11:50:15.005" v="494"/>
          <ac:spMkLst>
            <pc:docMk/>
            <pc:sldMk cId="1449129507" sldId="259"/>
            <ac:spMk id="21" creationId="{561B2B49-7142-4CA8-A929-4671548E6A5A}"/>
          </ac:spMkLst>
        </pc:spChg>
        <pc:spChg chg="add del">
          <ac:chgData name="Yesudas Solomon" userId="b2fc119f32a226c7" providerId="Windows Live" clId="Web-{E743020A-0244-4966-A8C9-AA517CD2BE69}" dt="2021-08-08T11:50:29.491" v="500"/>
          <ac:spMkLst>
            <pc:docMk/>
            <pc:sldMk cId="1449129507" sldId="259"/>
            <ac:spMk id="22" creationId="{9A42C7B2-7BD6-433A-95AB-5AA4F44B5819}"/>
          </ac:spMkLst>
        </pc:spChg>
        <pc:spChg chg="add del">
          <ac:chgData name="Yesudas Solomon" userId="b2fc119f32a226c7" providerId="Windows Live" clId="Web-{E743020A-0244-4966-A8C9-AA517CD2BE69}" dt="2021-08-08T11:50:22.506" v="496"/>
          <ac:spMkLst>
            <pc:docMk/>
            <pc:sldMk cId="1449129507" sldId="259"/>
            <ac:spMk id="23" creationId="{D5FD337D-4D6B-4C8B-B6F5-121097E09881}"/>
          </ac:spMkLst>
        </pc:spChg>
        <pc:spChg chg="add del">
          <ac:chgData name="Yesudas Solomon" userId="b2fc119f32a226c7" providerId="Windows Live" clId="Web-{E743020A-0244-4966-A8C9-AA517CD2BE69}" dt="2021-08-08T11:50:29.491" v="500"/>
          <ac:spMkLst>
            <pc:docMk/>
            <pc:sldMk cId="1449129507" sldId="259"/>
            <ac:spMk id="24" creationId="{0ADDB668-2CA4-4D2B-9C34-3487CA330BA8}"/>
          </ac:spMkLst>
        </pc:spChg>
        <pc:spChg chg="add del">
          <ac:chgData name="Yesudas Solomon" userId="b2fc119f32a226c7" providerId="Windows Live" clId="Web-{E743020A-0244-4966-A8C9-AA517CD2BE69}" dt="2021-08-08T11:50:29.491" v="500"/>
          <ac:spMkLst>
            <pc:docMk/>
            <pc:sldMk cId="1449129507" sldId="259"/>
            <ac:spMk id="25" creationId="{2568BC19-F052-4108-93E1-6A3D1DEC072F}"/>
          </ac:spMkLst>
        </pc:spChg>
        <pc:spChg chg="add del">
          <ac:chgData name="Yesudas Solomon" userId="b2fc119f32a226c7" providerId="Windows Live" clId="Web-{E743020A-0244-4966-A8C9-AA517CD2BE69}" dt="2021-08-08T11:50:29.491" v="500"/>
          <ac:spMkLst>
            <pc:docMk/>
            <pc:sldMk cId="1449129507" sldId="259"/>
            <ac:spMk id="26" creationId="{D5FD337D-4D6B-4C8B-B6F5-121097E09881}"/>
          </ac:spMkLst>
        </pc:spChg>
        <pc:spChg chg="add del">
          <ac:chgData name="Yesudas Solomon" userId="b2fc119f32a226c7" providerId="Windows Live" clId="Web-{E743020A-0244-4966-A8C9-AA517CD2BE69}" dt="2021-08-08T11:50:37.413" v="502"/>
          <ac:spMkLst>
            <pc:docMk/>
            <pc:sldMk cId="1449129507" sldId="259"/>
            <ac:spMk id="27" creationId="{AD96FDFD-4E42-4A06-B8B5-768A1DB9C2A9}"/>
          </ac:spMkLst>
        </pc:spChg>
        <pc:spChg chg="add del">
          <ac:chgData name="Yesudas Solomon" userId="b2fc119f32a226c7" providerId="Windows Live" clId="Web-{E743020A-0244-4966-A8C9-AA517CD2BE69}" dt="2021-08-08T11:51:18.853" v="504"/>
          <ac:spMkLst>
            <pc:docMk/>
            <pc:sldMk cId="1449129507" sldId="259"/>
            <ac:spMk id="28" creationId="{B43B9CA2-4B31-4ACD-9A9F-B8E6C6420386}"/>
          </ac:spMkLst>
        </pc:spChg>
        <pc:spChg chg="add del">
          <ac:chgData name="Yesudas Solomon" userId="b2fc119f32a226c7" providerId="Windows Live" clId="Web-{E743020A-0244-4966-A8C9-AA517CD2BE69}" dt="2021-08-08T11:51:18.853" v="504"/>
          <ac:spMkLst>
            <pc:docMk/>
            <pc:sldMk cId="1449129507" sldId="259"/>
            <ac:spMk id="29" creationId="{33F94DB1-BC5D-454D-845C-7BA3A1F46999}"/>
          </ac:spMkLst>
        </pc:spChg>
        <pc:spChg chg="add del">
          <ac:chgData name="Yesudas Solomon" userId="b2fc119f32a226c7" providerId="Windows Live" clId="Web-{E743020A-0244-4966-A8C9-AA517CD2BE69}" dt="2021-08-08T11:51:18.853" v="504"/>
          <ac:spMkLst>
            <pc:docMk/>
            <pc:sldMk cId="1449129507" sldId="259"/>
            <ac:spMk id="30" creationId="{5676B86F-860B-4586-BCAA-C0650C09B7B9}"/>
          </ac:spMkLst>
        </pc:spChg>
        <pc:spChg chg="add del">
          <ac:chgData name="Yesudas Solomon" userId="b2fc119f32a226c7" providerId="Windows Live" clId="Web-{E743020A-0244-4966-A8C9-AA517CD2BE69}" dt="2021-08-08T11:51:18.853" v="504"/>
          <ac:spMkLst>
            <pc:docMk/>
            <pc:sldMk cId="1449129507" sldId="259"/>
            <ac:spMk id="31" creationId="{8C818ED5-2F56-4171-9445-3AA4F4462396}"/>
          </ac:spMkLst>
        </pc:spChg>
        <pc:spChg chg="add del">
          <ac:chgData name="Yesudas Solomon" userId="b2fc119f32a226c7" providerId="Windows Live" clId="Web-{E743020A-0244-4966-A8C9-AA517CD2BE69}" dt="2021-08-08T11:51:18.853" v="504"/>
          <ac:spMkLst>
            <pc:docMk/>
            <pc:sldMk cId="1449129507" sldId="259"/>
            <ac:spMk id="32" creationId="{DE74FCE8-866C-4AFA-B45C-FACE2A6094E4}"/>
          </ac:spMkLst>
        </pc:spChg>
        <pc:spChg chg="add del">
          <ac:chgData name="Yesudas Solomon" userId="b2fc119f32a226c7" providerId="Windows Live" clId="Web-{E743020A-0244-4966-A8C9-AA517CD2BE69}" dt="2021-08-08T11:51:37.276" v="506"/>
          <ac:spMkLst>
            <pc:docMk/>
            <pc:sldMk cId="1449129507" sldId="259"/>
            <ac:spMk id="33" creationId="{B3F59054-3394-4D87-8BD0-A28DCD47F1BC}"/>
          </ac:spMkLst>
        </pc:spChg>
        <pc:spChg chg="add del">
          <ac:chgData name="Yesudas Solomon" userId="b2fc119f32a226c7" providerId="Windows Live" clId="Web-{E743020A-0244-4966-A8C9-AA517CD2BE69}" dt="2021-08-08T11:51:37.276" v="506"/>
          <ac:spMkLst>
            <pc:docMk/>
            <pc:sldMk cId="1449129507" sldId="259"/>
            <ac:spMk id="34" creationId="{2FE0ABA9-CAF1-4816-837D-5F28AAA08E0A}"/>
          </ac:spMkLst>
        </pc:spChg>
        <pc:spChg chg="add del">
          <ac:chgData name="Yesudas Solomon" userId="b2fc119f32a226c7" providerId="Windows Live" clId="Web-{E743020A-0244-4966-A8C9-AA517CD2BE69}" dt="2021-08-08T11:51:37.276" v="506"/>
          <ac:spMkLst>
            <pc:docMk/>
            <pc:sldMk cId="1449129507" sldId="259"/>
            <ac:spMk id="35" creationId="{BC8B9C14-70F0-4F42-85FF-0DD3D5A585A5}"/>
          </ac:spMkLst>
        </pc:spChg>
        <pc:spChg chg="add del">
          <ac:chgData name="Yesudas Solomon" userId="b2fc119f32a226c7" providerId="Windows Live" clId="Web-{E743020A-0244-4966-A8C9-AA517CD2BE69}" dt="2021-08-08T11:51:37.276" v="506"/>
          <ac:spMkLst>
            <pc:docMk/>
            <pc:sldMk cId="1449129507" sldId="259"/>
            <ac:spMk id="36" creationId="{98DE6C44-43F8-4DE4-AB81-66853FFEA09A}"/>
          </ac:spMkLst>
        </pc:spChg>
        <pc:spChg chg="add del">
          <ac:chgData name="Yesudas Solomon" userId="b2fc119f32a226c7" providerId="Windows Live" clId="Web-{E743020A-0244-4966-A8C9-AA517CD2BE69}" dt="2021-08-08T11:51:37.276" v="506"/>
          <ac:spMkLst>
            <pc:docMk/>
            <pc:sldMk cId="1449129507" sldId="259"/>
            <ac:spMk id="37" creationId="{2409529B-9B56-4F10-BE4D-F934DB89E57E}"/>
          </ac:spMkLst>
        </pc:spChg>
        <pc:spChg chg="add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38" creationId="{B43B9CA2-4B31-4ACD-9A9F-B8E6C6420386}"/>
          </ac:spMkLst>
        </pc:spChg>
        <pc:spChg chg="add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39" creationId="{33F94DB1-BC5D-454D-845C-7BA3A1F46999}"/>
          </ac:spMkLst>
        </pc:spChg>
        <pc:spChg chg="add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40" creationId="{5676B86F-860B-4586-BCAA-C0650C09B7B9}"/>
          </ac:spMkLst>
        </pc:spChg>
        <pc:spChg chg="add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41" creationId="{8C818ED5-2F56-4171-9445-3AA4F4462396}"/>
          </ac:spMkLst>
        </pc:spChg>
        <pc:spChg chg="add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42" creationId="{DE74FCE8-866C-4AFA-B45C-FACE2A6094E4}"/>
          </ac:spMkLst>
        </pc:spChg>
        <pc:picChg chg="add mod ord">
          <ac:chgData name="Yesudas Solomon" userId="b2fc119f32a226c7" providerId="Windows Live" clId="Web-{E743020A-0244-4966-A8C9-AA517CD2BE69}" dt="2021-08-08T11:51:37.291" v="507"/>
          <ac:picMkLst>
            <pc:docMk/>
            <pc:sldMk cId="1449129507" sldId="259"/>
            <ac:picMk id="4" creationId="{D7414CD0-526E-4FDC-879E-206D1E3F0826}"/>
          </ac:picMkLst>
        </pc:picChg>
        <pc:picChg chg="add mod ord">
          <ac:chgData name="Yesudas Solomon" userId="b2fc119f32a226c7" providerId="Windows Live" clId="Web-{E743020A-0244-4966-A8C9-AA517CD2BE69}" dt="2021-08-08T11:51:37.291" v="507"/>
          <ac:picMkLst>
            <pc:docMk/>
            <pc:sldMk cId="1449129507" sldId="259"/>
            <ac:picMk id="5" creationId="{7ABA02C1-7C4D-4FFB-816F-AE9EE57558C3}"/>
          </ac:picMkLst>
        </pc:picChg>
        <pc:picChg chg="add mod ord">
          <ac:chgData name="Yesudas Solomon" userId="b2fc119f32a226c7" providerId="Windows Live" clId="Web-{E743020A-0244-4966-A8C9-AA517CD2BE69}" dt="2021-08-08T11:51:37.291" v="507"/>
          <ac:picMkLst>
            <pc:docMk/>
            <pc:sldMk cId="1449129507" sldId="259"/>
            <ac:picMk id="6" creationId="{966DAC00-4C67-4A61-8C2A-508FC86FAA6E}"/>
          </ac:picMkLst>
        </pc:picChg>
      </pc:sldChg>
      <pc:sldChg chg="addSp delSp modSp modTransition">
        <pc:chgData name="Yesudas Solomon" userId="b2fc119f32a226c7" providerId="Windows Live" clId="Web-{E743020A-0244-4966-A8C9-AA517CD2BE69}" dt="2021-08-08T12:42:34.089" v="1337"/>
        <pc:sldMkLst>
          <pc:docMk/>
          <pc:sldMk cId="836867068" sldId="260"/>
        </pc:sldMkLst>
        <pc:spChg chg="mod ord">
          <ac:chgData name="Yesudas Solomon" userId="b2fc119f32a226c7" providerId="Windows Live" clId="Web-{E743020A-0244-4966-A8C9-AA517CD2BE69}" dt="2021-08-08T12:25:06.124" v="1154"/>
          <ac:spMkLst>
            <pc:docMk/>
            <pc:sldMk cId="836867068" sldId="260"/>
            <ac:spMk id="2" creationId="{9149694B-4DB1-42BE-A83E-4F4EBA3AFDB9}"/>
          </ac:spMkLst>
        </pc:spChg>
        <pc:spChg chg="del">
          <ac:chgData name="Yesudas Solomon" userId="b2fc119f32a226c7" providerId="Windows Live" clId="Web-{E743020A-0244-4966-A8C9-AA517CD2BE69}" dt="2021-08-08T12:23:10.586" v="1141"/>
          <ac:spMkLst>
            <pc:docMk/>
            <pc:sldMk cId="836867068" sldId="260"/>
            <ac:spMk id="9" creationId="{2E442304-DDBD-4F7B-8017-36BCC863FB40}"/>
          </ac:spMkLst>
        </pc:spChg>
        <pc:spChg chg="del">
          <ac:chgData name="Yesudas Solomon" userId="b2fc119f32a226c7" providerId="Windows Live" clId="Web-{E743020A-0244-4966-A8C9-AA517CD2BE69}" dt="2021-08-08T12:23:10.586" v="1141"/>
          <ac:spMkLst>
            <pc:docMk/>
            <pc:sldMk cId="836867068" sldId="260"/>
            <ac:spMk id="11" creationId="{5E107275-3853-46FD-A241-DE4355A42675}"/>
          </ac:spMkLst>
        </pc:spChg>
        <pc:spChg chg="add del">
          <ac:chgData name="Yesudas Solomon" userId="b2fc119f32a226c7" providerId="Windows Live" clId="Web-{E743020A-0244-4966-A8C9-AA517CD2BE69}" dt="2021-08-08T12:24:37.028" v="1152"/>
          <ac:spMkLst>
            <pc:docMk/>
            <pc:sldMk cId="836867068" sldId="260"/>
            <ac:spMk id="107" creationId="{E36BB3C5-822B-45E1-A81E-5CC3176C61A1}"/>
          </ac:spMkLst>
        </pc:spChg>
        <pc:spChg chg="add del">
          <ac:chgData name="Yesudas Solomon" userId="b2fc119f32a226c7" providerId="Windows Live" clId="Web-{E743020A-0244-4966-A8C9-AA517CD2BE69}" dt="2021-08-08T12:24:37.028" v="1152"/>
          <ac:spMkLst>
            <pc:docMk/>
            <pc:sldMk cId="836867068" sldId="260"/>
            <ac:spMk id="109" creationId="{FB39ECA9-4CDE-4883-98E8-287E905E9F07}"/>
          </ac:spMkLst>
        </pc:spChg>
        <pc:spChg chg="add del">
          <ac:chgData name="Yesudas Solomon" userId="b2fc119f32a226c7" providerId="Windows Live" clId="Web-{E743020A-0244-4966-A8C9-AA517CD2BE69}" dt="2021-08-08T12:24:37.028" v="1152"/>
          <ac:spMkLst>
            <pc:docMk/>
            <pc:sldMk cId="836867068" sldId="260"/>
            <ac:spMk id="111" creationId="{A67483D0-BAEB-4927-88AD-76F5DA8468DE}"/>
          </ac:spMkLst>
        </pc:spChg>
        <pc:spChg chg="add del">
          <ac:chgData name="Yesudas Solomon" userId="b2fc119f32a226c7" providerId="Windows Live" clId="Web-{E743020A-0244-4966-A8C9-AA517CD2BE69}" dt="2021-08-08T12:24:37.028" v="1152"/>
          <ac:spMkLst>
            <pc:docMk/>
            <pc:sldMk cId="836867068" sldId="260"/>
            <ac:spMk id="113" creationId="{0DBB7B12-4298-4CFB-B539-44A91C930328}"/>
          </ac:spMkLst>
        </pc:spChg>
        <pc:spChg chg="add">
          <ac:chgData name="Yesudas Solomon" userId="b2fc119f32a226c7" providerId="Windows Live" clId="Web-{E743020A-0244-4966-A8C9-AA517CD2BE69}" dt="2021-08-08T12:25:06.124" v="1154"/>
          <ac:spMkLst>
            <pc:docMk/>
            <pc:sldMk cId="836867068" sldId="260"/>
            <ac:spMk id="122" creationId="{6D731904-7733-45B0-902C-289497204C19}"/>
          </ac:spMkLst>
        </pc:spChg>
        <pc:spChg chg="add">
          <ac:chgData name="Yesudas Solomon" userId="b2fc119f32a226c7" providerId="Windows Live" clId="Web-{E743020A-0244-4966-A8C9-AA517CD2BE69}" dt="2021-08-08T12:25:06.124" v="1154"/>
          <ac:spMkLst>
            <pc:docMk/>
            <pc:sldMk cId="836867068" sldId="260"/>
            <ac:spMk id="124" creationId="{504E6397-35D7-4AEC-9DA9-B7F6B12B88A5}"/>
          </ac:spMkLst>
        </pc:spChg>
        <pc:spChg chg="add">
          <ac:chgData name="Yesudas Solomon" userId="b2fc119f32a226c7" providerId="Windows Live" clId="Web-{E743020A-0244-4966-A8C9-AA517CD2BE69}" dt="2021-08-08T12:25:06.124" v="1154"/>
          <ac:spMkLst>
            <pc:docMk/>
            <pc:sldMk cId="836867068" sldId="260"/>
            <ac:spMk id="126" creationId="{62C5A04F-2AEB-4631-8314-A8B812E1EC8E}"/>
          </ac:spMkLst>
        </pc:spChg>
        <pc:spChg chg="add">
          <ac:chgData name="Yesudas Solomon" userId="b2fc119f32a226c7" providerId="Windows Live" clId="Web-{E743020A-0244-4966-A8C9-AA517CD2BE69}" dt="2021-08-08T12:25:06.124" v="1154"/>
          <ac:spMkLst>
            <pc:docMk/>
            <pc:sldMk cId="836867068" sldId="260"/>
            <ac:spMk id="128" creationId="{4B2B1C70-BF3F-41BD-871B-63D8F911F77B}"/>
          </ac:spMkLst>
        </pc:spChg>
        <pc:spChg chg="add del">
          <ac:chgData name="Yesudas Solomon" userId="b2fc119f32a226c7" providerId="Windows Live" clId="Web-{E743020A-0244-4966-A8C9-AA517CD2BE69}" dt="2021-08-08T12:24:06.245" v="1145"/>
          <ac:spMkLst>
            <pc:docMk/>
            <pc:sldMk cId="836867068" sldId="260"/>
            <ac:spMk id="171" creationId="{6D731904-7733-45B0-902C-289497204C19}"/>
          </ac:spMkLst>
        </pc:spChg>
        <pc:spChg chg="add del">
          <ac:chgData name="Yesudas Solomon" userId="b2fc119f32a226c7" providerId="Windows Live" clId="Web-{E743020A-0244-4966-A8C9-AA517CD2BE69}" dt="2021-08-08T12:24:06.245" v="1145"/>
          <ac:spMkLst>
            <pc:docMk/>
            <pc:sldMk cId="836867068" sldId="260"/>
            <ac:spMk id="173" creationId="{504E6397-35D7-4AEC-9DA9-B7F6B12B88A5}"/>
          </ac:spMkLst>
        </pc:spChg>
        <pc:spChg chg="add del">
          <ac:chgData name="Yesudas Solomon" userId="b2fc119f32a226c7" providerId="Windows Live" clId="Web-{E743020A-0244-4966-A8C9-AA517CD2BE69}" dt="2021-08-08T12:24:06.245" v="1145"/>
          <ac:spMkLst>
            <pc:docMk/>
            <pc:sldMk cId="836867068" sldId="260"/>
            <ac:spMk id="175" creationId="{62C5A04F-2AEB-4631-8314-A8B812E1EC8E}"/>
          </ac:spMkLst>
        </pc:spChg>
        <pc:spChg chg="add del">
          <ac:chgData name="Yesudas Solomon" userId="b2fc119f32a226c7" providerId="Windows Live" clId="Web-{E743020A-0244-4966-A8C9-AA517CD2BE69}" dt="2021-08-08T12:24:06.245" v="1145"/>
          <ac:spMkLst>
            <pc:docMk/>
            <pc:sldMk cId="836867068" sldId="260"/>
            <ac:spMk id="177" creationId="{4B2B1C70-BF3F-41BD-871B-63D8F911F77B}"/>
          </ac:spMkLst>
        </pc:spChg>
        <pc:spChg chg="add del">
          <ac:chgData name="Yesudas Solomon" userId="b2fc119f32a226c7" providerId="Windows Live" clId="Web-{E743020A-0244-4966-A8C9-AA517CD2BE69}" dt="2021-08-08T12:24:25.215" v="1147"/>
          <ac:spMkLst>
            <pc:docMk/>
            <pc:sldMk cId="836867068" sldId="260"/>
            <ac:spMk id="179" creationId="{AFB74E1F-5C8C-4335-9A1B-CD83BD044AF6}"/>
          </ac:spMkLst>
        </pc:spChg>
        <pc:spChg chg="add del">
          <ac:chgData name="Yesudas Solomon" userId="b2fc119f32a226c7" providerId="Windows Live" clId="Web-{E743020A-0244-4966-A8C9-AA517CD2BE69}" dt="2021-08-08T12:24:25.215" v="1147"/>
          <ac:spMkLst>
            <pc:docMk/>
            <pc:sldMk cId="836867068" sldId="260"/>
            <ac:spMk id="181" creationId="{BDB288CF-D271-4269-9FD5-964BE4D4B590}"/>
          </ac:spMkLst>
        </pc:spChg>
        <pc:spChg chg="add del">
          <ac:chgData name="Yesudas Solomon" userId="b2fc119f32a226c7" providerId="Windows Live" clId="Web-{E743020A-0244-4966-A8C9-AA517CD2BE69}" dt="2021-08-08T12:24:25.215" v="1147"/>
          <ac:spMkLst>
            <pc:docMk/>
            <pc:sldMk cId="836867068" sldId="260"/>
            <ac:spMk id="872" creationId="{7666DE11-17E1-4DC7-B2B7-6DA2E6A9CE8B}"/>
          </ac:spMkLst>
        </pc:spChg>
        <pc:spChg chg="add del">
          <ac:chgData name="Yesudas Solomon" userId="b2fc119f32a226c7" providerId="Windows Live" clId="Web-{E743020A-0244-4966-A8C9-AA517CD2BE69}" dt="2021-08-08T12:24:25.215" v="1147"/>
          <ac:spMkLst>
            <pc:docMk/>
            <pc:sldMk cId="836867068" sldId="260"/>
            <ac:spMk id="873" creationId="{D1008504-D2A4-4E91-8DFB-8E297027A048}"/>
          </ac:spMkLst>
        </pc:spChg>
        <pc:spChg chg="add del">
          <ac:chgData name="Yesudas Solomon" userId="b2fc119f32a226c7" providerId="Windows Live" clId="Web-{E743020A-0244-4966-A8C9-AA517CD2BE69}" dt="2021-08-08T12:24:25.215" v="1147"/>
          <ac:spMkLst>
            <pc:docMk/>
            <pc:sldMk cId="836867068" sldId="260"/>
            <ac:spMk id="874" creationId="{17F535C9-7CC8-4CF6-ACB6-19C8F963D2AB}"/>
          </ac:spMkLst>
        </pc:spChg>
        <pc:spChg chg="add del">
          <ac:chgData name="Yesudas Solomon" userId="b2fc119f32a226c7" providerId="Windows Live" clId="Web-{E743020A-0244-4966-A8C9-AA517CD2BE69}" dt="2021-08-08T12:24:25.215" v="1147"/>
          <ac:spMkLst>
            <pc:docMk/>
            <pc:sldMk cId="836867068" sldId="260"/>
            <ac:spMk id="875" creationId="{2BDED224-1C09-48A0-B193-062E88A12840}"/>
          </ac:spMkLst>
        </pc:spChg>
        <pc:spChg chg="add del">
          <ac:chgData name="Yesudas Solomon" userId="b2fc119f32a226c7" providerId="Windows Live" clId="Web-{E743020A-0244-4966-A8C9-AA517CD2BE69}" dt="2021-08-08T12:24:31.934" v="1149"/>
          <ac:spMkLst>
            <pc:docMk/>
            <pc:sldMk cId="836867068" sldId="260"/>
            <ac:spMk id="876" creationId="{6D24BC9E-AC6A-42EE-AFD8-B290720B841F}"/>
          </ac:spMkLst>
        </pc:spChg>
        <pc:spChg chg="add del">
          <ac:chgData name="Yesudas Solomon" userId="b2fc119f32a226c7" providerId="Windows Live" clId="Web-{E743020A-0244-4966-A8C9-AA517CD2BE69}" dt="2021-08-08T12:24:31.934" v="1149"/>
          <ac:spMkLst>
            <pc:docMk/>
            <pc:sldMk cId="836867068" sldId="260"/>
            <ac:spMk id="877" creationId="{0990C621-3B8B-4820-8328-D47EF7CE823C}"/>
          </ac:spMkLst>
        </pc:spChg>
        <pc:spChg chg="add del">
          <ac:chgData name="Yesudas Solomon" userId="b2fc119f32a226c7" providerId="Windows Live" clId="Web-{E743020A-0244-4966-A8C9-AA517CD2BE69}" dt="2021-08-08T12:24:31.934" v="1149"/>
          <ac:spMkLst>
            <pc:docMk/>
            <pc:sldMk cId="836867068" sldId="260"/>
            <ac:spMk id="878" creationId="{C1A2385B-1D2A-4E17-84FA-6CB7F0AAE473}"/>
          </ac:spMkLst>
        </pc:spChg>
        <pc:spChg chg="add del">
          <ac:chgData name="Yesudas Solomon" userId="b2fc119f32a226c7" providerId="Windows Live" clId="Web-{E743020A-0244-4966-A8C9-AA517CD2BE69}" dt="2021-08-08T12:24:31.934" v="1149"/>
          <ac:spMkLst>
            <pc:docMk/>
            <pc:sldMk cId="836867068" sldId="260"/>
            <ac:spMk id="879" creationId="{5E791F2F-79DB-4CC0-9FA1-001E3E91E8B7}"/>
          </ac:spMkLst>
        </pc:spChg>
        <pc:spChg chg="add del">
          <ac:chgData name="Yesudas Solomon" userId="b2fc119f32a226c7" providerId="Windows Live" clId="Web-{E743020A-0244-4966-A8C9-AA517CD2BE69}" dt="2021-08-08T12:24:36.903" v="1151"/>
          <ac:spMkLst>
            <pc:docMk/>
            <pc:sldMk cId="836867068" sldId="260"/>
            <ac:spMk id="880" creationId="{38468727-63BE-4191-B4A6-C30C82C0E986}"/>
          </ac:spMkLst>
        </pc:spChg>
        <pc:spChg chg="add del">
          <ac:chgData name="Yesudas Solomon" userId="b2fc119f32a226c7" providerId="Windows Live" clId="Web-{E743020A-0244-4966-A8C9-AA517CD2BE69}" dt="2021-08-08T12:24:36.903" v="1151"/>
          <ac:spMkLst>
            <pc:docMk/>
            <pc:sldMk cId="836867068" sldId="260"/>
            <ac:spMk id="881" creationId="{9D355BB6-1BB8-4828-B246-CFB31742D7B8}"/>
          </ac:spMkLst>
        </pc:spChg>
        <pc:spChg chg="add del">
          <ac:chgData name="Yesudas Solomon" userId="b2fc119f32a226c7" providerId="Windows Live" clId="Web-{E743020A-0244-4966-A8C9-AA517CD2BE69}" dt="2021-08-08T12:24:36.903" v="1151"/>
          <ac:spMkLst>
            <pc:docMk/>
            <pc:sldMk cId="836867068" sldId="260"/>
            <ac:spMk id="882" creationId="{CA52A9B9-B2B3-46F0-9D53-0EFF9905BF8F}"/>
          </ac:spMkLst>
        </pc:spChg>
        <pc:spChg chg="add del">
          <ac:chgData name="Yesudas Solomon" userId="b2fc119f32a226c7" providerId="Windows Live" clId="Web-{E743020A-0244-4966-A8C9-AA517CD2BE69}" dt="2021-08-08T12:25:06.124" v="1154"/>
          <ac:spMkLst>
            <pc:docMk/>
            <pc:sldMk cId="836867068" sldId="260"/>
            <ac:spMk id="883" creationId="{AEFEEEB5-A8A8-47EB-B4AA-2C7BD486B6E6}"/>
          </ac:spMkLst>
        </pc:spChg>
        <pc:spChg chg="add del">
          <ac:chgData name="Yesudas Solomon" userId="b2fc119f32a226c7" providerId="Windows Live" clId="Web-{E743020A-0244-4966-A8C9-AA517CD2BE69}" dt="2021-08-08T12:25:06.124" v="1154"/>
          <ac:spMkLst>
            <pc:docMk/>
            <pc:sldMk cId="836867068" sldId="260"/>
            <ac:spMk id="884" creationId="{73698F52-1278-47FC-AC8B-E0A516204735}"/>
          </ac:spMkLst>
        </pc:spChg>
        <pc:spChg chg="add del">
          <ac:chgData name="Yesudas Solomon" userId="b2fc119f32a226c7" providerId="Windows Live" clId="Web-{E743020A-0244-4966-A8C9-AA517CD2BE69}" dt="2021-08-08T12:25:06.124" v="1154"/>
          <ac:spMkLst>
            <pc:docMk/>
            <pc:sldMk cId="836867068" sldId="260"/>
            <ac:spMk id="885" creationId="{0D3F55AA-45AA-4023-BCB4-372B22732C78}"/>
          </ac:spMkLst>
        </pc:spChg>
        <pc:graphicFrameChg chg="mod ord modGraphic">
          <ac:chgData name="Yesudas Solomon" userId="b2fc119f32a226c7" providerId="Windows Live" clId="Web-{E743020A-0244-4966-A8C9-AA517CD2BE69}" dt="2021-08-08T12:25:06.124" v="1154"/>
          <ac:graphicFrameMkLst>
            <pc:docMk/>
            <pc:sldMk cId="836867068" sldId="260"/>
            <ac:graphicFrameMk id="5" creationId="{11689617-2096-4528-ABF8-BFAE1B21F06C}"/>
          </ac:graphicFrameMkLst>
        </pc:graphicFrameChg>
        <pc:picChg chg="add mod ord modCrop">
          <ac:chgData name="Yesudas Solomon" userId="b2fc119f32a226c7" providerId="Windows Live" clId="Web-{E743020A-0244-4966-A8C9-AA517CD2BE69}" dt="2021-08-08T12:25:06.124" v="1154"/>
          <ac:picMkLst>
            <pc:docMk/>
            <pc:sldMk cId="836867068" sldId="260"/>
            <ac:picMk id="869" creationId="{CC6871A0-6491-4302-AE0E-314DFF53AC40}"/>
          </ac:picMkLst>
        </pc:picChg>
        <pc:picChg chg="add mod modCrop">
          <ac:chgData name="Yesudas Solomon" userId="b2fc119f32a226c7" providerId="Windows Live" clId="Web-{E743020A-0244-4966-A8C9-AA517CD2BE69}" dt="2021-08-08T12:25:06.124" v="1154"/>
          <ac:picMkLst>
            <pc:docMk/>
            <pc:sldMk cId="836867068" sldId="260"/>
            <ac:picMk id="870" creationId="{1DA3F5F4-04B7-4580-B897-DC0E02B80F34}"/>
          </ac:picMkLst>
        </pc:picChg>
      </pc:sldChg>
      <pc:sldChg chg="addSp delSp modSp mod modTransition setBg">
        <pc:chgData name="Yesudas Solomon" userId="b2fc119f32a226c7" providerId="Windows Live" clId="Web-{E743020A-0244-4966-A8C9-AA517CD2BE69}" dt="2021-08-08T12:42:34.089" v="1337"/>
        <pc:sldMkLst>
          <pc:docMk/>
          <pc:sldMk cId="1699834927" sldId="261"/>
        </pc:sldMkLst>
        <pc:spChg chg="mod">
          <ac:chgData name="Yesudas Solomon" userId="b2fc119f32a226c7" providerId="Windows Live" clId="Web-{E743020A-0244-4966-A8C9-AA517CD2BE69}" dt="2021-08-08T12:01:09.761" v="734"/>
          <ac:spMkLst>
            <pc:docMk/>
            <pc:sldMk cId="1699834927" sldId="261"/>
            <ac:spMk id="2" creationId="{B931E5F2-E20D-4C3D-B285-9A37758A5768}"/>
          </ac:spMkLst>
        </pc:spChg>
        <pc:spChg chg="del">
          <ac:chgData name="Yesudas Solomon" userId="b2fc119f32a226c7" providerId="Windows Live" clId="Web-{E743020A-0244-4966-A8C9-AA517CD2BE69}" dt="2021-08-08T12:00:16.914" v="729"/>
          <ac:spMkLst>
            <pc:docMk/>
            <pc:sldMk cId="1699834927" sldId="261"/>
            <ac:spMk id="20" creationId="{345A976A-8DE3-4B67-B94B-2044FDD12899}"/>
          </ac:spMkLst>
        </pc:spChg>
        <pc:spChg chg="del">
          <ac:chgData name="Yesudas Solomon" userId="b2fc119f32a226c7" providerId="Windows Live" clId="Web-{E743020A-0244-4966-A8C9-AA517CD2BE69}" dt="2021-08-08T12:00:16.914" v="729"/>
          <ac:spMkLst>
            <pc:docMk/>
            <pc:sldMk cId="1699834927" sldId="261"/>
            <ac:spMk id="22" creationId="{6EAAA1B9-2DDB-49C9-A037-A523D2F13C15}"/>
          </ac:spMkLst>
        </pc:spChg>
        <pc:spChg chg="add del">
          <ac:chgData name="Yesudas Solomon" userId="b2fc119f32a226c7" providerId="Windows Live" clId="Web-{E743020A-0244-4966-A8C9-AA517CD2BE69}" dt="2021-08-08T12:01:09.761" v="734"/>
          <ac:spMkLst>
            <pc:docMk/>
            <pc:sldMk cId="1699834927" sldId="261"/>
            <ac:spMk id="98" creationId="{F94AA2BD-2E3F-4B1D-8127-5744B8115311}"/>
          </ac:spMkLst>
        </pc:spChg>
        <pc:spChg chg="add del">
          <ac:chgData name="Yesudas Solomon" userId="b2fc119f32a226c7" providerId="Windows Live" clId="Web-{E743020A-0244-4966-A8C9-AA517CD2BE69}" dt="2021-08-08T12:01:09.761" v="734"/>
          <ac:spMkLst>
            <pc:docMk/>
            <pc:sldMk cId="1699834927" sldId="261"/>
            <ac:spMk id="100" creationId="{4BD02261-2DC8-4AA8-9E16-7751AE892445}"/>
          </ac:spMkLst>
        </pc:spChg>
        <pc:spChg chg="add del">
          <ac:chgData name="Yesudas Solomon" userId="b2fc119f32a226c7" providerId="Windows Live" clId="Web-{E743020A-0244-4966-A8C9-AA517CD2BE69}" dt="2021-08-08T12:01:09.761" v="734"/>
          <ac:spMkLst>
            <pc:docMk/>
            <pc:sldMk cId="1699834927" sldId="261"/>
            <ac:spMk id="102" creationId="{3D752CF2-2291-40B5-B462-C17B174C10BC}"/>
          </ac:spMkLst>
        </pc:spChg>
        <pc:spChg chg="add del">
          <ac:chgData name="Yesudas Solomon" userId="b2fc119f32a226c7" providerId="Windows Live" clId="Web-{E743020A-0244-4966-A8C9-AA517CD2BE69}" dt="2021-08-08T12:01:05.714" v="731"/>
          <ac:spMkLst>
            <pc:docMk/>
            <pc:sldMk cId="1699834927" sldId="261"/>
            <ac:spMk id="162" creationId="{8108D317-7CBD-4897-BD1F-959436D2A3BE}"/>
          </ac:spMkLst>
        </pc:spChg>
        <pc:spChg chg="add del">
          <ac:chgData name="Yesudas Solomon" userId="b2fc119f32a226c7" providerId="Windows Live" clId="Web-{E743020A-0244-4966-A8C9-AA517CD2BE69}" dt="2021-08-08T12:01:05.714" v="731"/>
          <ac:spMkLst>
            <pc:docMk/>
            <pc:sldMk cId="1699834927" sldId="261"/>
            <ac:spMk id="164" creationId="{D6297641-8B9F-4767-9606-8A11313227BF}"/>
          </ac:spMkLst>
        </pc:spChg>
        <pc:spChg chg="add del">
          <ac:chgData name="Yesudas Solomon" userId="b2fc119f32a226c7" providerId="Windows Live" clId="Web-{E743020A-0244-4966-A8C9-AA517CD2BE69}" dt="2021-08-08T12:01:05.714" v="731"/>
          <ac:spMkLst>
            <pc:docMk/>
            <pc:sldMk cId="1699834927" sldId="261"/>
            <ac:spMk id="166" creationId="{D8F3CA65-EA00-46B4-9616-39E6853F7BED}"/>
          </ac:spMkLst>
        </pc:spChg>
        <pc:spChg chg="add del">
          <ac:chgData name="Yesudas Solomon" userId="b2fc119f32a226c7" providerId="Windows Live" clId="Web-{E743020A-0244-4966-A8C9-AA517CD2BE69}" dt="2021-08-08T12:01:09.652" v="733"/>
          <ac:spMkLst>
            <pc:docMk/>
            <pc:sldMk cId="1699834927" sldId="261"/>
            <ac:spMk id="168" creationId="{2A865FE3-5FC9-4049-87CF-30019C46C0F5}"/>
          </ac:spMkLst>
        </pc:spChg>
        <pc:spChg chg="add del">
          <ac:chgData name="Yesudas Solomon" userId="b2fc119f32a226c7" providerId="Windows Live" clId="Web-{E743020A-0244-4966-A8C9-AA517CD2BE69}" dt="2021-08-08T12:01:09.652" v="733"/>
          <ac:spMkLst>
            <pc:docMk/>
            <pc:sldMk cId="1699834927" sldId="261"/>
            <ac:spMk id="223" creationId="{1ECAB1E8-8195-4748-BE71-FF806D86892E}"/>
          </ac:spMkLst>
        </pc:spChg>
        <pc:spChg chg="add del">
          <ac:chgData name="Yesudas Solomon" userId="b2fc119f32a226c7" providerId="Windows Live" clId="Web-{E743020A-0244-4966-A8C9-AA517CD2BE69}" dt="2021-08-08T12:01:09.652" v="733"/>
          <ac:spMkLst>
            <pc:docMk/>
            <pc:sldMk cId="1699834927" sldId="261"/>
            <ac:spMk id="224" creationId="{57F6BDD4-E066-4008-8011-6CC31AEB4556}"/>
          </ac:spMkLst>
        </pc:spChg>
        <pc:spChg chg="add del">
          <ac:chgData name="Yesudas Solomon" userId="b2fc119f32a226c7" providerId="Windows Live" clId="Web-{E743020A-0244-4966-A8C9-AA517CD2BE69}" dt="2021-08-08T12:01:09.652" v="733"/>
          <ac:spMkLst>
            <pc:docMk/>
            <pc:sldMk cId="1699834927" sldId="261"/>
            <ac:spMk id="225" creationId="{2711A8FB-68FC-45FC-B01E-38F809E2D439}"/>
          </ac:spMkLst>
        </pc:spChg>
        <pc:spChg chg="add">
          <ac:chgData name="Yesudas Solomon" userId="b2fc119f32a226c7" providerId="Windows Live" clId="Web-{E743020A-0244-4966-A8C9-AA517CD2BE69}" dt="2021-08-08T12:01:09.761" v="734"/>
          <ac:spMkLst>
            <pc:docMk/>
            <pc:sldMk cId="1699834927" sldId="261"/>
            <ac:spMk id="226" creationId="{8108D317-7CBD-4897-BD1F-959436D2A3BE}"/>
          </ac:spMkLst>
        </pc:spChg>
        <pc:spChg chg="add">
          <ac:chgData name="Yesudas Solomon" userId="b2fc119f32a226c7" providerId="Windows Live" clId="Web-{E743020A-0244-4966-A8C9-AA517CD2BE69}" dt="2021-08-08T12:01:09.761" v="734"/>
          <ac:spMkLst>
            <pc:docMk/>
            <pc:sldMk cId="1699834927" sldId="261"/>
            <ac:spMk id="227" creationId="{D6297641-8B9F-4767-9606-8A11313227BF}"/>
          </ac:spMkLst>
        </pc:spChg>
        <pc:spChg chg="add">
          <ac:chgData name="Yesudas Solomon" userId="b2fc119f32a226c7" providerId="Windows Live" clId="Web-{E743020A-0244-4966-A8C9-AA517CD2BE69}" dt="2021-08-08T12:01:09.761" v="734"/>
          <ac:spMkLst>
            <pc:docMk/>
            <pc:sldMk cId="1699834927" sldId="261"/>
            <ac:spMk id="228" creationId="{D8F3CA65-EA00-46B4-9616-39E6853F7BED}"/>
          </ac:spMkLst>
        </pc:spChg>
        <pc:grpChg chg="del">
          <ac:chgData name="Yesudas Solomon" userId="b2fc119f32a226c7" providerId="Windows Live" clId="Web-{E743020A-0244-4966-A8C9-AA517CD2BE69}" dt="2021-08-08T12:00:16.914" v="729"/>
          <ac:grpSpMkLst>
            <pc:docMk/>
            <pc:sldMk cId="1699834927" sldId="261"/>
            <ac:grpSpMk id="24" creationId="{B441F8D5-EBCE-4FB9-91A9-3425971C1F99}"/>
          </ac:grpSpMkLst>
        </pc:grpChg>
        <pc:grpChg chg="del">
          <ac:chgData name="Yesudas Solomon" userId="b2fc119f32a226c7" providerId="Windows Live" clId="Web-{E743020A-0244-4966-A8C9-AA517CD2BE69}" dt="2021-08-08T12:00:16.914" v="729"/>
          <ac:grpSpMkLst>
            <pc:docMk/>
            <pc:sldMk cId="1699834927" sldId="261"/>
            <ac:grpSpMk id="30" creationId="{08701F99-7E4C-4B92-A4B5-307CDFB7A4DE}"/>
          </ac:grpSpMkLst>
        </pc:grpChg>
        <pc:graphicFrameChg chg="mod ord modGraphic">
          <ac:chgData name="Yesudas Solomon" userId="b2fc119f32a226c7" providerId="Windows Live" clId="Web-{E743020A-0244-4966-A8C9-AA517CD2BE69}" dt="2021-08-08T12:01:09.761" v="734"/>
          <ac:graphicFrameMkLst>
            <pc:docMk/>
            <pc:sldMk cId="1699834927" sldId="261"/>
            <ac:graphicFrameMk id="5" creationId="{27C1BAB3-B5C2-4AC2-A57A-7D93A9D6ED69}"/>
          </ac:graphicFrameMkLst>
        </pc:graphicFrameChg>
        <pc:picChg chg="add mod">
          <ac:chgData name="Yesudas Solomon" userId="b2fc119f32a226c7" providerId="Windows Live" clId="Web-{E743020A-0244-4966-A8C9-AA517CD2BE69}" dt="2021-08-08T12:01:09.761" v="734"/>
          <ac:picMkLst>
            <pc:docMk/>
            <pc:sldMk cId="1699834927" sldId="261"/>
            <ac:picMk id="221" creationId="{4630DF0D-37C0-40C3-9A1A-E184EF12C4D5}"/>
          </ac:picMkLst>
        </pc:picChg>
      </pc:sldChg>
      <pc:sldChg chg="addSp delSp modSp del">
        <pc:chgData name="Yesudas Solomon" userId="b2fc119f32a226c7" providerId="Windows Live" clId="Web-{E743020A-0244-4966-A8C9-AA517CD2BE69}" dt="2021-08-08T11:41:37.304" v="346"/>
        <pc:sldMkLst>
          <pc:docMk/>
          <pc:sldMk cId="1838584738" sldId="262"/>
        </pc:sldMkLst>
        <pc:spChg chg="mod">
          <ac:chgData name="Yesudas Solomon" userId="b2fc119f32a226c7" providerId="Windows Live" clId="Web-{E743020A-0244-4966-A8C9-AA517CD2BE69}" dt="2021-08-08T11:39:01.389" v="320"/>
          <ac:spMkLst>
            <pc:docMk/>
            <pc:sldMk cId="1838584738" sldId="262"/>
            <ac:spMk id="85" creationId="{AB020E4F-D848-46A7-9190-4FD87B133206}"/>
          </ac:spMkLst>
        </pc:spChg>
        <pc:spChg chg="add del">
          <ac:chgData name="Yesudas Solomon" userId="b2fc119f32a226c7" providerId="Windows Live" clId="Web-{E743020A-0244-4966-A8C9-AA517CD2BE69}" dt="2021-08-08T11:39:01.389" v="320"/>
          <ac:spMkLst>
            <pc:docMk/>
            <pc:sldMk cId="1838584738" sldId="262"/>
            <ac:spMk id="88" creationId="{231BF440-39FA-4087-84CC-2EEC0BBDAF29}"/>
          </ac:spMkLst>
        </pc:spChg>
        <pc:spChg chg="add del">
          <ac:chgData name="Yesudas Solomon" userId="b2fc119f32a226c7" providerId="Windows Live" clId="Web-{E743020A-0244-4966-A8C9-AA517CD2BE69}" dt="2021-08-08T11:39:01.389" v="320"/>
          <ac:spMkLst>
            <pc:docMk/>
            <pc:sldMk cId="1838584738" sldId="262"/>
            <ac:spMk id="89" creationId="{F04E4CBA-303B-48BD-8451-C2701CB0EEBF}"/>
          </ac:spMkLst>
        </pc:spChg>
        <pc:spChg chg="add del">
          <ac:chgData name="Yesudas Solomon" userId="b2fc119f32a226c7" providerId="Windows Live" clId="Web-{E743020A-0244-4966-A8C9-AA517CD2BE69}" dt="2021-08-08T11:39:01.389" v="320"/>
          <ac:spMkLst>
            <pc:docMk/>
            <pc:sldMk cId="1838584738" sldId="262"/>
            <ac:spMk id="91" creationId="{75C56826-D4E5-42ED-8529-079651CB3005}"/>
          </ac:spMkLst>
        </pc:spChg>
        <pc:spChg chg="add del">
          <ac:chgData name="Yesudas Solomon" userId="b2fc119f32a226c7" providerId="Windows Live" clId="Web-{E743020A-0244-4966-A8C9-AA517CD2BE69}" dt="2021-08-08T11:39:01.389" v="320"/>
          <ac:spMkLst>
            <pc:docMk/>
            <pc:sldMk cId="1838584738" sldId="262"/>
            <ac:spMk id="93" creationId="{82095FCE-EF05-4443-B97A-85DEE3A5CA17}"/>
          </ac:spMkLst>
        </pc:spChg>
        <pc:spChg chg="add del">
          <ac:chgData name="Yesudas Solomon" userId="b2fc119f32a226c7" providerId="Windows Live" clId="Web-{E743020A-0244-4966-A8C9-AA517CD2BE69}" dt="2021-08-08T11:39:01.389" v="320"/>
          <ac:spMkLst>
            <pc:docMk/>
            <pc:sldMk cId="1838584738" sldId="262"/>
            <ac:spMk id="94" creationId="{F6CA58B3-AFCC-4A40-9882-50D5080879B0}"/>
          </ac:spMkLst>
        </pc:spChg>
        <pc:spChg chg="add del">
          <ac:chgData name="Yesudas Solomon" userId="b2fc119f32a226c7" providerId="Windows Live" clId="Web-{E743020A-0244-4966-A8C9-AA517CD2BE69}" dt="2021-08-08T11:39:01.389" v="320"/>
          <ac:spMkLst>
            <pc:docMk/>
            <pc:sldMk cId="1838584738" sldId="262"/>
            <ac:spMk id="95" creationId="{CA00AE6B-AA30-4CF8-BA6F-339B780AD76C}"/>
          </ac:spMkLst>
        </pc:spChg>
        <pc:spChg chg="add del">
          <ac:chgData name="Yesudas Solomon" userId="b2fc119f32a226c7" providerId="Windows Live" clId="Web-{E743020A-0244-4966-A8C9-AA517CD2BE69}" dt="2021-08-08T11:39:01.311" v="319"/>
          <ac:spMkLst>
            <pc:docMk/>
            <pc:sldMk cId="1838584738" sldId="262"/>
            <ac:spMk id="188" creationId="{04C21BAE-6866-4C7A-A7EC-C1B2E572D5BE}"/>
          </ac:spMkLst>
        </pc:spChg>
        <pc:spChg chg="add del">
          <ac:chgData name="Yesudas Solomon" userId="b2fc119f32a226c7" providerId="Windows Live" clId="Web-{E743020A-0244-4966-A8C9-AA517CD2BE69}" dt="2021-08-08T11:39:01.311" v="319"/>
          <ac:spMkLst>
            <pc:docMk/>
            <pc:sldMk cId="1838584738" sldId="262"/>
            <ac:spMk id="190" creationId="{7E7D0C94-08B4-48AE-8813-CC4D60294F42}"/>
          </ac:spMkLst>
        </pc:spChg>
        <pc:spChg chg="add del">
          <ac:chgData name="Yesudas Solomon" userId="b2fc119f32a226c7" providerId="Windows Live" clId="Web-{E743020A-0244-4966-A8C9-AA517CD2BE69}" dt="2021-08-08T11:39:01.311" v="319"/>
          <ac:spMkLst>
            <pc:docMk/>
            <pc:sldMk cId="1838584738" sldId="262"/>
            <ac:spMk id="192" creationId="{F0C518C2-0AA4-470C-87B9-9CBF428FBA25}"/>
          </ac:spMkLst>
        </pc:spChg>
        <pc:spChg chg="add">
          <ac:chgData name="Yesudas Solomon" userId="b2fc119f32a226c7" providerId="Windows Live" clId="Web-{E743020A-0244-4966-A8C9-AA517CD2BE69}" dt="2021-08-08T11:39:01.389" v="320"/>
          <ac:spMkLst>
            <pc:docMk/>
            <pc:sldMk cId="1838584738" sldId="262"/>
            <ac:spMk id="569" creationId="{3CD9DF72-87A3-404E-A828-84CBF11A8303}"/>
          </ac:spMkLst>
        </pc:spChg>
        <pc:graphicFrameChg chg="mod modGraphic">
          <ac:chgData name="Yesudas Solomon" userId="b2fc119f32a226c7" providerId="Windows Live" clId="Web-{E743020A-0244-4966-A8C9-AA517CD2BE69}" dt="2021-08-08T11:39:01.389" v="320"/>
          <ac:graphicFrameMkLst>
            <pc:docMk/>
            <pc:sldMk cId="1838584738" sldId="262"/>
            <ac:graphicFrameMk id="5" creationId="{BDAA5BF3-1529-4035-9C4A-C4FAA7DA7111}"/>
          </ac:graphicFrameMkLst>
        </pc:graphicFrameChg>
        <pc:picChg chg="del">
          <ac:chgData name="Yesudas Solomon" userId="b2fc119f32a226c7" providerId="Windows Live" clId="Web-{E743020A-0244-4966-A8C9-AA517CD2BE69}" dt="2021-08-08T11:34:31.639" v="177"/>
          <ac:picMkLst>
            <pc:docMk/>
            <pc:sldMk cId="1838584738" sldId="262"/>
            <ac:picMk id="17" creationId="{0B529647-325D-44FD-963A-6C18DEE3F1BC}"/>
          </ac:picMkLst>
        </pc:picChg>
        <pc:picChg chg="del">
          <ac:chgData name="Yesudas Solomon" userId="b2fc119f32a226c7" providerId="Windows Live" clId="Web-{E743020A-0244-4966-A8C9-AA517CD2BE69}" dt="2021-08-08T11:34:28.967" v="176"/>
          <ac:picMkLst>
            <pc:docMk/>
            <pc:sldMk cId="1838584738" sldId="262"/>
            <ac:picMk id="19" creationId="{8DD984E2-66B2-4089-9B1F-19DF6BA927C6}"/>
          </ac:picMkLst>
        </pc:picChg>
        <pc:picChg chg="add mod ord">
          <ac:chgData name="Yesudas Solomon" userId="b2fc119f32a226c7" providerId="Windows Live" clId="Web-{E743020A-0244-4966-A8C9-AA517CD2BE69}" dt="2021-08-08T11:39:01.389" v="320"/>
          <ac:picMkLst>
            <pc:docMk/>
            <pc:sldMk cId="1838584738" sldId="262"/>
            <ac:picMk id="567" creationId="{53321BFC-B626-45BB-B2D9-668A705C9AFD}"/>
          </ac:picMkLst>
        </pc:picChg>
        <pc:cxnChg chg="add">
          <ac:chgData name="Yesudas Solomon" userId="b2fc119f32a226c7" providerId="Windows Live" clId="Web-{E743020A-0244-4966-A8C9-AA517CD2BE69}" dt="2021-08-08T11:39:01.389" v="320"/>
          <ac:cxnSpMkLst>
            <pc:docMk/>
            <pc:sldMk cId="1838584738" sldId="262"/>
            <ac:cxnSpMk id="570" creationId="{20E3A342-4D61-4E3F-AF90-1AB42AEB96CC}"/>
          </ac:cxnSpMkLst>
        </pc:cxnChg>
      </pc:sldChg>
      <pc:sldChg chg="addSp delSp modSp mod modTransition setBg">
        <pc:chgData name="Yesudas Solomon" userId="b2fc119f32a226c7" providerId="Windows Live" clId="Web-{E743020A-0244-4966-A8C9-AA517CD2BE69}" dt="2021-08-08T12:42:34.089" v="1337"/>
        <pc:sldMkLst>
          <pc:docMk/>
          <pc:sldMk cId="793391701" sldId="263"/>
        </pc:sldMkLst>
        <pc:spChg chg="mod">
          <ac:chgData name="Yesudas Solomon" userId="b2fc119f32a226c7" providerId="Windows Live" clId="Web-{E743020A-0244-4966-A8C9-AA517CD2BE69}" dt="2021-08-08T11:33:09.463" v="175"/>
          <ac:spMkLst>
            <pc:docMk/>
            <pc:sldMk cId="793391701" sldId="263"/>
            <ac:spMk id="2" creationId="{146AC696-3752-4D9D-860B-655DD43878FD}"/>
          </ac:spMkLst>
        </pc:spChg>
        <pc:spChg chg="add del">
          <ac:chgData name="Yesudas Solomon" userId="b2fc119f32a226c7" providerId="Windows Live" clId="Web-{E743020A-0244-4966-A8C9-AA517CD2BE69}" dt="2021-08-08T11:33:09.463" v="175"/>
          <ac:spMkLst>
            <pc:docMk/>
            <pc:sldMk cId="793391701" sldId="263"/>
            <ac:spMk id="48" creationId="{345A976A-8DE3-4B67-B94B-2044FDD12899}"/>
          </ac:spMkLst>
        </pc:spChg>
        <pc:spChg chg="add del">
          <ac:chgData name="Yesudas Solomon" userId="b2fc119f32a226c7" providerId="Windows Live" clId="Web-{E743020A-0244-4966-A8C9-AA517CD2BE69}" dt="2021-08-08T11:33:09.463" v="175"/>
          <ac:spMkLst>
            <pc:docMk/>
            <pc:sldMk cId="793391701" sldId="263"/>
            <ac:spMk id="53" creationId="{6EAAA1B9-2DDB-49C9-A037-A523D2F13C15}"/>
          </ac:spMkLst>
        </pc:spChg>
        <pc:spChg chg="add del">
          <ac:chgData name="Yesudas Solomon" userId="b2fc119f32a226c7" providerId="Windows Live" clId="Web-{E743020A-0244-4966-A8C9-AA517CD2BE69}" dt="2021-08-08T11:32:56.056" v="170"/>
          <ac:spMkLst>
            <pc:docMk/>
            <pc:sldMk cId="793391701" sldId="263"/>
            <ac:spMk id="108" creationId="{B6C60D79-16F1-4C4B-B7E3-7634E7069CDE}"/>
          </ac:spMkLst>
        </pc:spChg>
        <pc:spChg chg="add del">
          <ac:chgData name="Yesudas Solomon" userId="b2fc119f32a226c7" providerId="Windows Live" clId="Web-{E743020A-0244-4966-A8C9-AA517CD2BE69}" dt="2021-08-08T11:32:56.056" v="170"/>
          <ac:spMkLst>
            <pc:docMk/>
            <pc:sldMk cId="793391701" sldId="263"/>
            <ac:spMk id="110" creationId="{426B127E-6498-4C77-9C9D-4553A5113B80}"/>
          </ac:spMkLst>
        </pc:spChg>
        <pc:spChg chg="add">
          <ac:chgData name="Yesudas Solomon" userId="b2fc119f32a226c7" providerId="Windows Live" clId="Web-{E743020A-0244-4966-A8C9-AA517CD2BE69}" dt="2021-08-08T11:33:09.463" v="175"/>
          <ac:spMkLst>
            <pc:docMk/>
            <pc:sldMk cId="793391701" sldId="263"/>
            <ac:spMk id="112" creationId="{1F9FDF39-7A42-411B-85F1-9DE812C7A75B}"/>
          </ac:spMkLst>
        </pc:spChg>
        <pc:spChg chg="add del">
          <ac:chgData name="Yesudas Solomon" userId="b2fc119f32a226c7" providerId="Windows Live" clId="Web-{E743020A-0244-4966-A8C9-AA517CD2BE69}" dt="2021-08-08T11:32:56.056" v="170"/>
          <ac:spMkLst>
            <pc:docMk/>
            <pc:sldMk cId="793391701" sldId="263"/>
            <ac:spMk id="485" creationId="{4AC6B390-BC59-4F1D-A0EE-D71A92F0A0B2}"/>
          </ac:spMkLst>
        </pc:spChg>
        <pc:spChg chg="add del">
          <ac:chgData name="Yesudas Solomon" userId="b2fc119f32a226c7" providerId="Windows Live" clId="Web-{E743020A-0244-4966-A8C9-AA517CD2BE69}" dt="2021-08-08T11:33:03.197" v="172"/>
          <ac:spMkLst>
            <pc:docMk/>
            <pc:sldMk cId="793391701" sldId="263"/>
            <ac:spMk id="486" creationId="{F13C74B1-5B17-4795-BED0-7140497B445A}"/>
          </ac:spMkLst>
        </pc:spChg>
        <pc:spChg chg="add del">
          <ac:chgData name="Yesudas Solomon" userId="b2fc119f32a226c7" providerId="Windows Live" clId="Web-{E743020A-0244-4966-A8C9-AA517CD2BE69}" dt="2021-08-08T11:33:03.197" v="172"/>
          <ac:spMkLst>
            <pc:docMk/>
            <pc:sldMk cId="793391701" sldId="263"/>
            <ac:spMk id="487" creationId="{D4974D33-8DC5-464E-8C6D-BE58F0669C17}"/>
          </ac:spMkLst>
        </pc:spChg>
        <pc:spChg chg="add del">
          <ac:chgData name="Yesudas Solomon" userId="b2fc119f32a226c7" providerId="Windows Live" clId="Web-{E743020A-0244-4966-A8C9-AA517CD2BE69}" dt="2021-08-08T11:33:09.244" v="174"/>
          <ac:spMkLst>
            <pc:docMk/>
            <pc:sldMk cId="793391701" sldId="263"/>
            <ac:spMk id="488" creationId="{1E020063-2385-44AC-BD67-258E1F0B9FCE}"/>
          </ac:spMkLst>
        </pc:spChg>
        <pc:spChg chg="add del">
          <ac:chgData name="Yesudas Solomon" userId="b2fc119f32a226c7" providerId="Windows Live" clId="Web-{E743020A-0244-4966-A8C9-AA517CD2BE69}" dt="2021-08-08T11:33:09.244" v="174"/>
          <ac:spMkLst>
            <pc:docMk/>
            <pc:sldMk cId="793391701" sldId="263"/>
            <ac:spMk id="489" creationId="{7E014A0B-5338-4077-AFE9-A90D04D4492B}"/>
          </ac:spMkLst>
        </pc:spChg>
        <pc:spChg chg="add">
          <ac:chgData name="Yesudas Solomon" userId="b2fc119f32a226c7" providerId="Windows Live" clId="Web-{E743020A-0244-4966-A8C9-AA517CD2BE69}" dt="2021-08-08T11:33:09.463" v="175"/>
          <ac:spMkLst>
            <pc:docMk/>
            <pc:sldMk cId="793391701" sldId="263"/>
            <ac:spMk id="491" creationId="{F944E337-3E5D-4A1F-A5A1-2057F25B8A7B}"/>
          </ac:spMkLst>
        </pc:spChg>
        <pc:spChg chg="add">
          <ac:chgData name="Yesudas Solomon" userId="b2fc119f32a226c7" providerId="Windows Live" clId="Web-{E743020A-0244-4966-A8C9-AA517CD2BE69}" dt="2021-08-08T11:33:09.463" v="175"/>
          <ac:spMkLst>
            <pc:docMk/>
            <pc:sldMk cId="793391701" sldId="263"/>
            <ac:spMk id="492" creationId="{4B24796A-C1F6-4B21-B963-70E55A144F0A}"/>
          </ac:spMkLst>
        </pc:spChg>
        <pc:spChg chg="add">
          <ac:chgData name="Yesudas Solomon" userId="b2fc119f32a226c7" providerId="Windows Live" clId="Web-{E743020A-0244-4966-A8C9-AA517CD2BE69}" dt="2021-08-08T11:33:09.463" v="175"/>
          <ac:spMkLst>
            <pc:docMk/>
            <pc:sldMk cId="793391701" sldId="263"/>
            <ac:spMk id="493" creationId="{8101159E-D455-456F-8FE1-396AB1590C2F}"/>
          </ac:spMkLst>
        </pc:spChg>
        <pc:grpChg chg="add del">
          <ac:chgData name="Yesudas Solomon" userId="b2fc119f32a226c7" providerId="Windows Live" clId="Web-{E743020A-0244-4966-A8C9-AA517CD2BE69}" dt="2021-08-08T11:33:09.463" v="175"/>
          <ac:grpSpMkLst>
            <pc:docMk/>
            <pc:sldMk cId="793391701" sldId="263"/>
            <ac:grpSpMk id="55" creationId="{B441F8D5-EBCE-4FB9-91A9-3425971C1F99}"/>
          </ac:grpSpMkLst>
        </pc:grpChg>
        <pc:grpChg chg="add del">
          <ac:chgData name="Yesudas Solomon" userId="b2fc119f32a226c7" providerId="Windows Live" clId="Web-{E743020A-0244-4966-A8C9-AA517CD2BE69}" dt="2021-08-08T11:33:09.463" v="175"/>
          <ac:grpSpMkLst>
            <pc:docMk/>
            <pc:sldMk cId="793391701" sldId="263"/>
            <ac:grpSpMk id="61" creationId="{08701F99-7E4C-4B92-A4B5-307CDFB7A4DE}"/>
          </ac:grpSpMkLst>
        </pc:grpChg>
        <pc:grpChg chg="add del">
          <ac:chgData name="Yesudas Solomon" userId="b2fc119f32a226c7" providerId="Windows Live" clId="Web-{E743020A-0244-4966-A8C9-AA517CD2BE69}" dt="2021-08-08T11:33:09.244" v="174"/>
          <ac:grpSpMkLst>
            <pc:docMk/>
            <pc:sldMk cId="793391701" sldId="263"/>
            <ac:grpSpMk id="116" creationId="{466920E5-8640-4C24-A775-8647637094A7}"/>
          </ac:grpSpMkLst>
        </pc:grpChg>
        <pc:grpChg chg="add del">
          <ac:chgData name="Yesudas Solomon" userId="b2fc119f32a226c7" providerId="Windows Live" clId="Web-{E743020A-0244-4966-A8C9-AA517CD2BE69}" dt="2021-08-08T11:33:09.244" v="174"/>
          <ac:grpSpMkLst>
            <pc:docMk/>
            <pc:sldMk cId="793391701" sldId="263"/>
            <ac:grpSpMk id="490" creationId="{78127680-150F-4A90-9950-F66392578116}"/>
          </ac:grpSpMkLst>
        </pc:grpChg>
        <pc:graphicFrameChg chg="mod ord modGraphic">
          <ac:chgData name="Yesudas Solomon" userId="b2fc119f32a226c7" providerId="Windows Live" clId="Web-{E743020A-0244-4966-A8C9-AA517CD2BE69}" dt="2021-08-08T11:33:09.463" v="175"/>
          <ac:graphicFrameMkLst>
            <pc:docMk/>
            <pc:sldMk cId="793391701" sldId="263"/>
            <ac:graphicFrameMk id="5" creationId="{BDAA5BF3-1529-4035-9C4A-C4FAA7DA7111}"/>
          </ac:graphicFrameMkLst>
        </pc:graphicFrameChg>
        <pc:picChg chg="del">
          <ac:chgData name="Yesudas Solomon" userId="b2fc119f32a226c7" providerId="Windows Live" clId="Web-{E743020A-0244-4966-A8C9-AA517CD2BE69}" dt="2021-08-08T11:30:11.468" v="165"/>
          <ac:picMkLst>
            <pc:docMk/>
            <pc:sldMk cId="793391701" sldId="263"/>
            <ac:picMk id="14" creationId="{1CEF0733-C703-4D08-B6C8-543963C69AA8}"/>
          </ac:picMkLst>
        </pc:picChg>
        <pc:picChg chg="add mod ord">
          <ac:chgData name="Yesudas Solomon" userId="b2fc119f32a226c7" providerId="Windows Live" clId="Web-{E743020A-0244-4966-A8C9-AA517CD2BE69}" dt="2021-08-08T11:33:09.463" v="175"/>
          <ac:picMkLst>
            <pc:docMk/>
            <pc:sldMk cId="793391701" sldId="263"/>
            <ac:picMk id="483" creationId="{AECFCBDE-F3D4-4FBA-952D-AC77AF2956C5}"/>
          </ac:picMkLst>
        </pc:picChg>
        <pc:cxnChg chg="add del">
          <ac:chgData name="Yesudas Solomon" userId="b2fc119f32a226c7" providerId="Windows Live" clId="Web-{E743020A-0244-4966-A8C9-AA517CD2BE69}" dt="2021-08-08T11:32:50.884" v="168"/>
          <ac:cxnSpMkLst>
            <pc:docMk/>
            <pc:sldMk cId="793391701" sldId="263"/>
            <ac:cxnSpMk id="106" creationId="{A7F400EE-A8A5-48AF-B4D6-291B52C6F0B0}"/>
          </ac:cxnSpMkLst>
        </pc:cxnChg>
      </pc:sldChg>
      <pc:sldChg chg="modTransition">
        <pc:chgData name="Yesudas Solomon" userId="b2fc119f32a226c7" providerId="Windows Live" clId="Web-{E743020A-0244-4966-A8C9-AA517CD2BE69}" dt="2021-08-08T12:42:34.089" v="1337"/>
        <pc:sldMkLst>
          <pc:docMk/>
          <pc:sldMk cId="1439228590" sldId="264"/>
        </pc:sldMkLst>
      </pc:sldChg>
      <pc:sldChg chg="modTransition">
        <pc:chgData name="Yesudas Solomon" userId="b2fc119f32a226c7" providerId="Windows Live" clId="Web-{E743020A-0244-4966-A8C9-AA517CD2BE69}" dt="2021-08-08T12:42:34.089" v="1337"/>
        <pc:sldMkLst>
          <pc:docMk/>
          <pc:sldMk cId="1970503939" sldId="265"/>
        </pc:sldMkLst>
      </pc:sldChg>
      <pc:sldChg chg="addSp delSp modSp add mod replId modTransition setBg setClrOvrMap">
        <pc:chgData name="Yesudas Solomon" userId="b2fc119f32a226c7" providerId="Windows Live" clId="Web-{E743020A-0244-4966-A8C9-AA517CD2BE69}" dt="2021-08-08T12:42:34.089" v="1337"/>
        <pc:sldMkLst>
          <pc:docMk/>
          <pc:sldMk cId="884601294" sldId="266"/>
        </pc:sldMkLst>
        <pc:spChg chg="add del">
          <ac:chgData name="Yesudas Solomon" userId="b2fc119f32a226c7" providerId="Windows Live" clId="Web-{E743020A-0244-4966-A8C9-AA517CD2BE69}" dt="2021-08-08T11:39:56.939" v="331"/>
          <ac:spMkLst>
            <pc:docMk/>
            <pc:sldMk cId="884601294" sldId="266"/>
            <ac:spMk id="64" creationId="{79BB35BC-D5C2-4C8B-A22A-A71E6191913B}"/>
          </ac:spMkLst>
        </pc:spChg>
        <pc:spChg chg="add del">
          <ac:chgData name="Yesudas Solomon" userId="b2fc119f32a226c7" providerId="Windows Live" clId="Web-{E743020A-0244-4966-A8C9-AA517CD2BE69}" dt="2021-08-08T11:40:15.518" v="333"/>
          <ac:spMkLst>
            <pc:docMk/>
            <pc:sldMk cId="884601294" sldId="266"/>
            <ac:spMk id="65" creationId="{5E8D2E83-FB3A-40E7-A9E5-7AB389D612B4}"/>
          </ac:spMkLst>
        </pc:spChg>
        <pc:spChg chg="add">
          <ac:chgData name="Yesudas Solomon" userId="b2fc119f32a226c7" providerId="Windows Live" clId="Web-{E743020A-0244-4966-A8C9-AA517CD2BE69}" dt="2021-08-08T11:40:15.612" v="334"/>
          <ac:spMkLst>
            <pc:docMk/>
            <pc:sldMk cId="884601294" sldId="266"/>
            <ac:spMk id="66" creationId="{79BB35BC-D5C2-4C8B-A22A-A71E6191913B}"/>
          </ac:spMkLst>
        </pc:spChg>
        <pc:spChg chg="mod">
          <ac:chgData name="Yesudas Solomon" userId="b2fc119f32a226c7" providerId="Windows Live" clId="Web-{E743020A-0244-4966-A8C9-AA517CD2BE69}" dt="2021-08-08T11:40:15.612" v="334"/>
          <ac:spMkLst>
            <pc:docMk/>
            <pc:sldMk cId="884601294" sldId="266"/>
            <ac:spMk id="85" creationId="{AB020E4F-D848-46A7-9190-4FD87B133206}"/>
          </ac:spMkLst>
        </pc:spChg>
        <pc:spChg chg="add del">
          <ac:chgData name="Yesudas Solomon" userId="b2fc119f32a226c7" providerId="Windows Live" clId="Web-{E743020A-0244-4966-A8C9-AA517CD2BE69}" dt="2021-08-08T11:39:24.375" v="325"/>
          <ac:spMkLst>
            <pc:docMk/>
            <pc:sldMk cId="884601294" sldId="266"/>
            <ac:spMk id="128" creationId="{04C21BAE-6866-4C7A-A7EC-C1B2E572D5BE}"/>
          </ac:spMkLst>
        </pc:spChg>
        <pc:spChg chg="add del">
          <ac:chgData name="Yesudas Solomon" userId="b2fc119f32a226c7" providerId="Windows Live" clId="Web-{E743020A-0244-4966-A8C9-AA517CD2BE69}" dt="2021-08-08T11:39:24.375" v="325"/>
          <ac:spMkLst>
            <pc:docMk/>
            <pc:sldMk cId="884601294" sldId="266"/>
            <ac:spMk id="130" creationId="{7E7D0C94-08B4-48AE-8813-CC4D60294F42}"/>
          </ac:spMkLst>
        </pc:spChg>
        <pc:spChg chg="add del">
          <ac:chgData name="Yesudas Solomon" userId="b2fc119f32a226c7" providerId="Windows Live" clId="Web-{E743020A-0244-4966-A8C9-AA517CD2BE69}" dt="2021-08-08T11:39:24.375" v="325"/>
          <ac:spMkLst>
            <pc:docMk/>
            <pc:sldMk cId="884601294" sldId="266"/>
            <ac:spMk id="257" creationId="{F0C518C2-0AA4-470C-87B9-9CBF428FBA25}"/>
          </ac:spMkLst>
        </pc:spChg>
        <pc:spChg chg="add del">
          <ac:chgData name="Yesudas Solomon" userId="b2fc119f32a226c7" providerId="Windows Live" clId="Web-{E743020A-0244-4966-A8C9-AA517CD2BE69}" dt="2021-08-08T11:40:15.612" v="334"/>
          <ac:spMkLst>
            <pc:docMk/>
            <pc:sldMk cId="884601294" sldId="266"/>
            <ac:spMk id="569" creationId="{3CD9DF72-87A3-404E-A828-84CBF11A8303}"/>
          </ac:spMkLst>
        </pc:spChg>
        <pc:spChg chg="add del">
          <ac:chgData name="Yesudas Solomon" userId="b2fc119f32a226c7" providerId="Windows Live" clId="Web-{E743020A-0244-4966-A8C9-AA517CD2BE69}" dt="2021-08-08T11:39:37.297" v="327"/>
          <ac:spMkLst>
            <pc:docMk/>
            <pc:sldMk cId="884601294" sldId="266"/>
            <ac:spMk id="572" creationId="{3CD9DF72-87A3-404E-A828-84CBF11A8303}"/>
          </ac:spMkLst>
        </pc:spChg>
        <pc:spChg chg="add del">
          <ac:chgData name="Yesudas Solomon" userId="b2fc119f32a226c7" providerId="Windows Live" clId="Web-{E743020A-0244-4966-A8C9-AA517CD2BE69}" dt="2021-08-08T11:39:49.439" v="329"/>
          <ac:spMkLst>
            <pc:docMk/>
            <pc:sldMk cId="884601294" sldId="266"/>
            <ac:spMk id="574" creationId="{04812C46-200A-4DEB-A05E-3ED6C68C2387}"/>
          </ac:spMkLst>
        </pc:spChg>
        <pc:spChg chg="add del">
          <ac:chgData name="Yesudas Solomon" userId="b2fc119f32a226c7" providerId="Windows Live" clId="Web-{E743020A-0244-4966-A8C9-AA517CD2BE69}" dt="2021-08-08T11:39:49.439" v="329"/>
          <ac:spMkLst>
            <pc:docMk/>
            <pc:sldMk cId="884601294" sldId="266"/>
            <ac:spMk id="575" creationId="{D1EA859B-E555-4109-94F3-6700E046E008}"/>
          </ac:spMkLst>
        </pc:spChg>
        <pc:graphicFrameChg chg="mod ord modGraphic">
          <ac:chgData name="Yesudas Solomon" userId="b2fc119f32a226c7" providerId="Windows Live" clId="Web-{E743020A-0244-4966-A8C9-AA517CD2BE69}" dt="2021-08-08T11:41:12.756" v="345"/>
          <ac:graphicFrameMkLst>
            <pc:docMk/>
            <pc:sldMk cId="884601294" sldId="266"/>
            <ac:graphicFrameMk id="5" creationId="{BDAA5BF3-1529-4035-9C4A-C4FAA7DA7111}"/>
          </ac:graphicFrameMkLst>
        </pc:graphicFrameChg>
        <pc:picChg chg="add mod ord">
          <ac:chgData name="Yesudas Solomon" userId="b2fc119f32a226c7" providerId="Windows Live" clId="Web-{E743020A-0244-4966-A8C9-AA517CD2BE69}" dt="2021-08-08T11:40:15.612" v="334"/>
          <ac:picMkLst>
            <pc:docMk/>
            <pc:sldMk cId="884601294" sldId="266"/>
            <ac:picMk id="8" creationId="{62F7F9D2-C4C1-4042-81F0-9688E452F5F6}"/>
          </ac:picMkLst>
        </pc:picChg>
        <pc:picChg chg="del">
          <ac:chgData name="Yesudas Solomon" userId="b2fc119f32a226c7" providerId="Windows Live" clId="Web-{E743020A-0244-4966-A8C9-AA517CD2BE69}" dt="2021-08-08T11:39:12.937" v="322"/>
          <ac:picMkLst>
            <pc:docMk/>
            <pc:sldMk cId="884601294" sldId="266"/>
            <ac:picMk id="567" creationId="{53321BFC-B626-45BB-B2D9-668A705C9AFD}"/>
          </ac:picMkLst>
        </pc:picChg>
        <pc:cxnChg chg="add del">
          <ac:chgData name="Yesudas Solomon" userId="b2fc119f32a226c7" providerId="Windows Live" clId="Web-{E743020A-0244-4966-A8C9-AA517CD2BE69}" dt="2021-08-08T11:40:15.612" v="334"/>
          <ac:cxnSpMkLst>
            <pc:docMk/>
            <pc:sldMk cId="884601294" sldId="266"/>
            <ac:cxnSpMk id="570" creationId="{20E3A342-4D61-4E3F-AF90-1AB42AEB96CC}"/>
          </ac:cxnSpMkLst>
        </pc:cxnChg>
        <pc:cxnChg chg="add del">
          <ac:chgData name="Yesudas Solomon" userId="b2fc119f32a226c7" providerId="Windows Live" clId="Web-{E743020A-0244-4966-A8C9-AA517CD2BE69}" dt="2021-08-08T11:39:37.297" v="327"/>
          <ac:cxnSpMkLst>
            <pc:docMk/>
            <pc:sldMk cId="884601294" sldId="266"/>
            <ac:cxnSpMk id="573" creationId="{20E3A342-4D61-4E3F-AF90-1AB42AEB96CC}"/>
          </ac:cxnSpMkLst>
        </pc:cxnChg>
      </pc:sldChg>
      <pc:sldChg chg="addSp delSp modSp add replId modTransition">
        <pc:chgData name="Yesudas Solomon" userId="b2fc119f32a226c7" providerId="Windows Live" clId="Web-{E743020A-0244-4966-A8C9-AA517CD2BE69}" dt="2021-08-08T12:42:34.089" v="1337"/>
        <pc:sldMkLst>
          <pc:docMk/>
          <pc:sldMk cId="2732339392" sldId="267"/>
        </pc:sldMkLst>
        <pc:spChg chg="mod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2" creationId="{20F0E777-6B1E-4126-871A-CA1BC861B7B8}"/>
          </ac:spMkLst>
        </pc:spChg>
        <pc:spChg chg="mod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3" creationId="{51637543-9524-41B8-8898-AC36F4A634D3}"/>
          </ac:spMkLst>
        </pc:spChg>
        <pc:spChg chg="del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38" creationId="{B43B9CA2-4B31-4ACD-9A9F-B8E6C6420386}"/>
          </ac:spMkLst>
        </pc:spChg>
        <pc:spChg chg="del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39" creationId="{33F94DB1-BC5D-454D-845C-7BA3A1F46999}"/>
          </ac:spMkLst>
        </pc:spChg>
        <pc:spChg chg="del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40" creationId="{5676B86F-860B-4586-BCAA-C0650C09B7B9}"/>
          </ac:spMkLst>
        </pc:spChg>
        <pc:spChg chg="del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41" creationId="{8C818ED5-2F56-4171-9445-3AA4F4462396}"/>
          </ac:spMkLst>
        </pc:spChg>
        <pc:spChg chg="del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42" creationId="{DE74FCE8-866C-4AFA-B45C-FACE2A6094E4}"/>
          </ac:spMkLst>
        </pc:spChg>
        <pc:spChg chg="add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47" creationId="{231BF440-39FA-4087-84CC-2EEC0BBDAF29}"/>
          </ac:spMkLst>
        </pc:spChg>
        <pc:spChg chg="add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49" creationId="{F04E4CBA-303B-48BD-8451-C2701CB0EEBF}"/>
          </ac:spMkLst>
        </pc:spChg>
        <pc:spChg chg="add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51" creationId="{F6CA58B3-AFCC-4A40-9882-50D5080879B0}"/>
          </ac:spMkLst>
        </pc:spChg>
        <pc:spChg chg="add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53" creationId="{75C56826-D4E5-42ED-8529-079651CB3005}"/>
          </ac:spMkLst>
        </pc:spChg>
        <pc:spChg chg="add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55" creationId="{82095FCE-EF05-4443-B97A-85DEE3A5CA17}"/>
          </ac:spMkLst>
        </pc:spChg>
        <pc:spChg chg="add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57" creationId="{CA00AE6B-AA30-4CF8-BA6F-339B780AD76C}"/>
          </ac:spMkLst>
        </pc:spChg>
        <pc:picChg chg="del">
          <ac:chgData name="Yesudas Solomon" userId="b2fc119f32a226c7" providerId="Windows Live" clId="Web-{E743020A-0244-4966-A8C9-AA517CD2BE69}" dt="2021-08-08T11:55:32.351" v="625"/>
          <ac:picMkLst>
            <pc:docMk/>
            <pc:sldMk cId="2732339392" sldId="267"/>
            <ac:picMk id="4" creationId="{D7414CD0-526E-4FDC-879E-206D1E3F0826}"/>
          </ac:picMkLst>
        </pc:picChg>
        <pc:picChg chg="del">
          <ac:chgData name="Yesudas Solomon" userId="b2fc119f32a226c7" providerId="Windows Live" clId="Web-{E743020A-0244-4966-A8C9-AA517CD2BE69}" dt="2021-08-08T11:55:29.133" v="623"/>
          <ac:picMkLst>
            <pc:docMk/>
            <pc:sldMk cId="2732339392" sldId="267"/>
            <ac:picMk id="5" creationId="{7ABA02C1-7C4D-4FFB-816F-AE9EE57558C3}"/>
          </ac:picMkLst>
        </pc:picChg>
        <pc:picChg chg="del">
          <ac:chgData name="Yesudas Solomon" userId="b2fc119f32a226c7" providerId="Windows Live" clId="Web-{E743020A-0244-4966-A8C9-AA517CD2BE69}" dt="2021-08-08T11:55:30.695" v="624"/>
          <ac:picMkLst>
            <pc:docMk/>
            <pc:sldMk cId="2732339392" sldId="267"/>
            <ac:picMk id="6" creationId="{966DAC00-4C67-4A61-8C2A-508FC86FAA6E}"/>
          </ac:picMkLst>
        </pc:picChg>
        <pc:picChg chg="add mod ord">
          <ac:chgData name="Yesudas Solomon" userId="b2fc119f32a226c7" providerId="Windows Live" clId="Web-{E743020A-0244-4966-A8C9-AA517CD2BE69}" dt="2021-08-08T11:57:09.388" v="632"/>
          <ac:picMkLst>
            <pc:docMk/>
            <pc:sldMk cId="2732339392" sldId="267"/>
            <ac:picMk id="7" creationId="{03541121-DCD0-45AB-BADF-69FA380B48CB}"/>
          </ac:picMkLst>
        </pc:picChg>
        <pc:picChg chg="add mod ord modCrop">
          <ac:chgData name="Yesudas Solomon" userId="b2fc119f32a226c7" providerId="Windows Live" clId="Web-{E743020A-0244-4966-A8C9-AA517CD2BE69}" dt="2021-08-08T11:57:09.388" v="632"/>
          <ac:picMkLst>
            <pc:docMk/>
            <pc:sldMk cId="2732339392" sldId="267"/>
            <ac:picMk id="8" creationId="{57F64DF5-36A8-4B72-B397-ED994D279F71}"/>
          </ac:picMkLst>
        </pc:picChg>
      </pc:sldChg>
      <pc:sldChg chg="addSp delSp modSp add ord replId modTransition">
        <pc:chgData name="Yesudas Solomon" userId="b2fc119f32a226c7" providerId="Windows Live" clId="Web-{E743020A-0244-4966-A8C9-AA517CD2BE69}" dt="2021-08-08T12:42:34.089" v="1337"/>
        <pc:sldMkLst>
          <pc:docMk/>
          <pc:sldMk cId="1826012232" sldId="268"/>
        </pc:sldMkLst>
        <pc:spChg chg="mod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2" creationId="{20F0E777-6B1E-4126-871A-CA1BC861B7B8}"/>
          </ac:spMkLst>
        </pc:spChg>
        <pc:spChg chg="mod ord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3" creationId="{51637543-9524-41B8-8898-AC36F4A634D3}"/>
          </ac:spMkLst>
        </pc:spChg>
        <pc:spChg chg="del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47" creationId="{231BF440-39FA-4087-84CC-2EEC0BBDAF29}"/>
          </ac:spMkLst>
        </pc:spChg>
        <pc:spChg chg="del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49" creationId="{F04E4CBA-303B-48BD-8451-C2701CB0EEBF}"/>
          </ac:spMkLst>
        </pc:spChg>
        <pc:spChg chg="del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51" creationId="{F6CA58B3-AFCC-4A40-9882-50D5080879B0}"/>
          </ac:spMkLst>
        </pc:spChg>
        <pc:spChg chg="del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53" creationId="{75C56826-D4E5-42ED-8529-079651CB3005}"/>
          </ac:spMkLst>
        </pc:spChg>
        <pc:spChg chg="del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55" creationId="{82095FCE-EF05-4443-B97A-85DEE3A5CA17}"/>
          </ac:spMkLst>
        </pc:spChg>
        <pc:spChg chg="del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57" creationId="{CA00AE6B-AA30-4CF8-BA6F-339B780AD76C}"/>
          </ac:spMkLst>
        </pc:spChg>
        <pc:spChg chg="add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62" creationId="{71A784BF-09DB-448D-99FC-B49DFC6605D5}"/>
          </ac:spMkLst>
        </pc:spChg>
        <pc:spChg chg="add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64" creationId="{917859B3-4C91-478D-929D-BB6433F90849}"/>
          </ac:spMkLst>
        </pc:spChg>
        <pc:spChg chg="add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66" creationId="{6283FBD2-A663-469F-855C-06D86E3C1161}"/>
          </ac:spMkLst>
        </pc:spChg>
        <pc:spChg chg="add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68" creationId="{8A1279FC-7441-4E55-B082-2774E6316482}"/>
          </ac:spMkLst>
        </pc:spChg>
        <pc:picChg chg="add del mod">
          <ac:chgData name="Yesudas Solomon" userId="b2fc119f32a226c7" providerId="Windows Live" clId="Web-{E743020A-0244-4966-A8C9-AA517CD2BE69}" dt="2021-08-08T12:12:29.940" v="958"/>
          <ac:picMkLst>
            <pc:docMk/>
            <pc:sldMk cId="1826012232" sldId="268"/>
            <ac:picMk id="4" creationId="{68D0303A-9938-4EF6-97ED-9FC244DF4ED5}"/>
          </ac:picMkLst>
        </pc:picChg>
        <pc:picChg chg="add mod">
          <ac:chgData name="Yesudas Solomon" userId="b2fc119f32a226c7" providerId="Windows Live" clId="Web-{E743020A-0244-4966-A8C9-AA517CD2BE69}" dt="2021-08-08T12:12:55.254" v="960"/>
          <ac:picMkLst>
            <pc:docMk/>
            <pc:sldMk cId="1826012232" sldId="268"/>
            <ac:picMk id="5" creationId="{BAA02EA0-D252-4BA8-B862-EB2E871CF62A}"/>
          </ac:picMkLst>
        </pc:picChg>
        <pc:picChg chg="add mod">
          <ac:chgData name="Yesudas Solomon" userId="b2fc119f32a226c7" providerId="Windows Live" clId="Web-{E743020A-0244-4966-A8C9-AA517CD2BE69}" dt="2021-08-08T12:12:55.254" v="960"/>
          <ac:picMkLst>
            <pc:docMk/>
            <pc:sldMk cId="1826012232" sldId="268"/>
            <ac:picMk id="6" creationId="{B945CDF1-2B05-4556-91AD-FD7EAAB20CF8}"/>
          </ac:picMkLst>
        </pc:picChg>
        <pc:picChg chg="del">
          <ac:chgData name="Yesudas Solomon" userId="b2fc119f32a226c7" providerId="Windows Live" clId="Web-{E743020A-0244-4966-A8C9-AA517CD2BE69}" dt="2021-08-08T12:09:36.352" v="952"/>
          <ac:picMkLst>
            <pc:docMk/>
            <pc:sldMk cId="1826012232" sldId="268"/>
            <ac:picMk id="7" creationId="{03541121-DCD0-45AB-BADF-69FA380B48CB}"/>
          </ac:picMkLst>
        </pc:picChg>
        <pc:picChg chg="del">
          <ac:chgData name="Yesudas Solomon" userId="b2fc119f32a226c7" providerId="Windows Live" clId="Web-{E743020A-0244-4966-A8C9-AA517CD2BE69}" dt="2021-08-08T12:09:34.712" v="951"/>
          <ac:picMkLst>
            <pc:docMk/>
            <pc:sldMk cId="1826012232" sldId="268"/>
            <ac:picMk id="8" creationId="{57F64DF5-36A8-4B72-B397-ED994D279F71}"/>
          </ac:picMkLst>
        </pc:picChg>
        <pc:picChg chg="add mod">
          <ac:chgData name="Yesudas Solomon" userId="b2fc119f32a226c7" providerId="Windows Live" clId="Web-{E743020A-0244-4966-A8C9-AA517CD2BE69}" dt="2021-08-08T12:12:55.254" v="960"/>
          <ac:picMkLst>
            <pc:docMk/>
            <pc:sldMk cId="1826012232" sldId="268"/>
            <ac:picMk id="9" creationId="{09D83308-7FED-4CFC-BF75-307AF263B113}"/>
          </ac:picMkLst>
        </pc:picChg>
      </pc:sldChg>
      <pc:sldChg chg="addSp delSp modSp add mod replId modTransition setClrOvrMap">
        <pc:chgData name="Yesudas Solomon" userId="b2fc119f32a226c7" providerId="Windows Live" clId="Web-{E743020A-0244-4966-A8C9-AA517CD2BE69}" dt="2021-08-08T12:42:34.089" v="1337"/>
        <pc:sldMkLst>
          <pc:docMk/>
          <pc:sldMk cId="697740740" sldId="269"/>
        </pc:sldMkLst>
        <pc:spChg chg="mod">
          <ac:chgData name="Yesudas Solomon" userId="b2fc119f32a226c7" providerId="Windows Live" clId="Web-{E743020A-0244-4966-A8C9-AA517CD2BE69}" dt="2021-08-08T12:33:56.685" v="1303"/>
          <ac:spMkLst>
            <pc:docMk/>
            <pc:sldMk cId="697740740" sldId="269"/>
            <ac:spMk id="2" creationId="{9149694B-4DB1-42BE-A83E-4F4EBA3AFDB9}"/>
          </ac:spMkLst>
        </pc:spChg>
        <pc:spChg chg="add del">
          <ac:chgData name="Yesudas Solomon" userId="b2fc119f32a226c7" providerId="Windows Live" clId="Web-{E743020A-0244-4966-A8C9-AA517CD2BE69}" dt="2021-08-08T12:33:56.685" v="1303"/>
          <ac:spMkLst>
            <pc:docMk/>
            <pc:sldMk cId="697740740" sldId="269"/>
            <ac:spMk id="122" creationId="{6D731904-7733-45B0-902C-289497204C19}"/>
          </ac:spMkLst>
        </pc:spChg>
        <pc:spChg chg="add del">
          <ac:chgData name="Yesudas Solomon" userId="b2fc119f32a226c7" providerId="Windows Live" clId="Web-{E743020A-0244-4966-A8C9-AA517CD2BE69}" dt="2021-08-08T12:33:56.685" v="1303"/>
          <ac:spMkLst>
            <pc:docMk/>
            <pc:sldMk cId="697740740" sldId="269"/>
            <ac:spMk id="124" creationId="{504E6397-35D7-4AEC-9DA9-B7F6B12B88A5}"/>
          </ac:spMkLst>
        </pc:spChg>
        <pc:spChg chg="add del">
          <ac:chgData name="Yesudas Solomon" userId="b2fc119f32a226c7" providerId="Windows Live" clId="Web-{E743020A-0244-4966-A8C9-AA517CD2BE69}" dt="2021-08-08T12:33:56.685" v="1303"/>
          <ac:spMkLst>
            <pc:docMk/>
            <pc:sldMk cId="697740740" sldId="269"/>
            <ac:spMk id="126" creationId="{62C5A04F-2AEB-4631-8314-A8B812E1EC8E}"/>
          </ac:spMkLst>
        </pc:spChg>
        <pc:spChg chg="add del">
          <ac:chgData name="Yesudas Solomon" userId="b2fc119f32a226c7" providerId="Windows Live" clId="Web-{E743020A-0244-4966-A8C9-AA517CD2BE69}" dt="2021-08-08T12:33:56.685" v="1303"/>
          <ac:spMkLst>
            <pc:docMk/>
            <pc:sldMk cId="697740740" sldId="269"/>
            <ac:spMk id="128" creationId="{4B2B1C70-BF3F-41BD-871B-63D8F911F77B}"/>
          </ac:spMkLst>
        </pc:spChg>
        <pc:spChg chg="add del">
          <ac:chgData name="Yesudas Solomon" userId="b2fc119f32a226c7" providerId="Windows Live" clId="Web-{E743020A-0244-4966-A8C9-AA517CD2BE69}" dt="2021-08-08T12:33:56.607" v="1302"/>
          <ac:spMkLst>
            <pc:docMk/>
            <pc:sldMk cId="697740740" sldId="269"/>
            <ac:spMk id="215" creationId="{8FC9BE17-9A7B-462D-AE50-3D8777387304}"/>
          </ac:spMkLst>
        </pc:spChg>
        <pc:spChg chg="add del">
          <ac:chgData name="Yesudas Solomon" userId="b2fc119f32a226c7" providerId="Windows Live" clId="Web-{E743020A-0244-4966-A8C9-AA517CD2BE69}" dt="2021-08-08T12:33:56.607" v="1302"/>
          <ac:spMkLst>
            <pc:docMk/>
            <pc:sldMk cId="697740740" sldId="269"/>
            <ac:spMk id="217" creationId="{3EBE8569-6AEC-4B8C-8D53-2DE337CDBA65}"/>
          </ac:spMkLst>
        </pc:spChg>
        <pc:spChg chg="add del">
          <ac:chgData name="Yesudas Solomon" userId="b2fc119f32a226c7" providerId="Windows Live" clId="Web-{E743020A-0244-4966-A8C9-AA517CD2BE69}" dt="2021-08-08T12:33:56.607" v="1302"/>
          <ac:spMkLst>
            <pc:docMk/>
            <pc:sldMk cId="697740740" sldId="269"/>
            <ac:spMk id="219" creationId="{55D4142C-5077-457F-A6AD-3FECFDB39685}"/>
          </ac:spMkLst>
        </pc:spChg>
        <pc:spChg chg="add del">
          <ac:chgData name="Yesudas Solomon" userId="b2fc119f32a226c7" providerId="Windows Live" clId="Web-{E743020A-0244-4966-A8C9-AA517CD2BE69}" dt="2021-08-08T12:33:56.607" v="1302"/>
          <ac:spMkLst>
            <pc:docMk/>
            <pc:sldMk cId="697740740" sldId="269"/>
            <ac:spMk id="221" creationId="{7A5F0580-5EE9-419F-96EE-B6529EF6E7D0}"/>
          </ac:spMkLst>
        </pc:spChg>
        <pc:spChg chg="add">
          <ac:chgData name="Yesudas Solomon" userId="b2fc119f32a226c7" providerId="Windows Live" clId="Web-{E743020A-0244-4966-A8C9-AA517CD2BE69}" dt="2021-08-08T12:33:56.685" v="1303"/>
          <ac:spMkLst>
            <pc:docMk/>
            <pc:sldMk cId="697740740" sldId="269"/>
            <ac:spMk id="1236" creationId="{9AA72BD9-2C5A-4EDC-931F-5AA08EACA0F3}"/>
          </ac:spMkLst>
        </pc:spChg>
        <pc:spChg chg="add">
          <ac:chgData name="Yesudas Solomon" userId="b2fc119f32a226c7" providerId="Windows Live" clId="Web-{E743020A-0244-4966-A8C9-AA517CD2BE69}" dt="2021-08-08T12:33:56.685" v="1303"/>
          <ac:spMkLst>
            <pc:docMk/>
            <pc:sldMk cId="697740740" sldId="269"/>
            <ac:spMk id="1237" creationId="{DD3981AC-7B61-4947-BCF3-F7AA7FA385B9}"/>
          </ac:spMkLst>
        </pc:spChg>
        <pc:spChg chg="add">
          <ac:chgData name="Yesudas Solomon" userId="b2fc119f32a226c7" providerId="Windows Live" clId="Web-{E743020A-0244-4966-A8C9-AA517CD2BE69}" dt="2021-08-08T12:33:56.685" v="1303"/>
          <ac:spMkLst>
            <pc:docMk/>
            <pc:sldMk cId="697740740" sldId="269"/>
            <ac:spMk id="1238" creationId="{55D4142C-5077-457F-A6AD-3FECFDB39685}"/>
          </ac:spMkLst>
        </pc:spChg>
        <pc:spChg chg="add">
          <ac:chgData name="Yesudas Solomon" userId="b2fc119f32a226c7" providerId="Windows Live" clId="Web-{E743020A-0244-4966-A8C9-AA517CD2BE69}" dt="2021-08-08T12:33:56.685" v="1303"/>
          <ac:spMkLst>
            <pc:docMk/>
            <pc:sldMk cId="697740740" sldId="269"/>
            <ac:spMk id="1239" creationId="{7A5F0580-5EE9-419F-96EE-B6529EF6E7D0}"/>
          </ac:spMkLst>
        </pc:spChg>
        <pc:graphicFrameChg chg="mod modGraphic">
          <ac:chgData name="Yesudas Solomon" userId="b2fc119f32a226c7" providerId="Windows Live" clId="Web-{E743020A-0244-4966-A8C9-AA517CD2BE69}" dt="2021-08-08T12:33:56.685" v="1303"/>
          <ac:graphicFrameMkLst>
            <pc:docMk/>
            <pc:sldMk cId="697740740" sldId="269"/>
            <ac:graphicFrameMk id="5" creationId="{11689617-2096-4528-ABF8-BFAE1B21F06C}"/>
          </ac:graphicFrameMkLst>
        </pc:graphicFrameChg>
        <pc:picChg chg="del">
          <ac:chgData name="Yesudas Solomon" userId="b2fc119f32a226c7" providerId="Windows Live" clId="Web-{E743020A-0244-4966-A8C9-AA517CD2BE69}" dt="2021-08-08T12:30:04.328" v="1270"/>
          <ac:picMkLst>
            <pc:docMk/>
            <pc:sldMk cId="697740740" sldId="269"/>
            <ac:picMk id="869" creationId="{CC6871A0-6491-4302-AE0E-314DFF53AC40}"/>
          </ac:picMkLst>
        </pc:picChg>
        <pc:picChg chg="del">
          <ac:chgData name="Yesudas Solomon" userId="b2fc119f32a226c7" providerId="Windows Live" clId="Web-{E743020A-0244-4966-A8C9-AA517CD2BE69}" dt="2021-08-08T12:30:02.390" v="1269"/>
          <ac:picMkLst>
            <pc:docMk/>
            <pc:sldMk cId="697740740" sldId="269"/>
            <ac:picMk id="870" creationId="{1DA3F5F4-04B7-4580-B897-DC0E02B80F34}"/>
          </ac:picMkLst>
        </pc:picChg>
        <pc:picChg chg="add mod ord">
          <ac:chgData name="Yesudas Solomon" userId="b2fc119f32a226c7" providerId="Windows Live" clId="Web-{E743020A-0244-4966-A8C9-AA517CD2BE69}" dt="2021-08-08T12:33:56.685" v="1303"/>
          <ac:picMkLst>
            <pc:docMk/>
            <pc:sldMk cId="697740740" sldId="269"/>
            <ac:picMk id="1234" creationId="{0B3E8DCD-94C6-46E0-814E-79BF6A1B82FB}"/>
          </ac:picMkLst>
        </pc:picChg>
      </pc:sldChg>
      <pc:sldChg chg="addSp delSp modSp add replId modTransition">
        <pc:chgData name="Yesudas Solomon" userId="b2fc119f32a226c7" providerId="Windows Live" clId="Web-{E743020A-0244-4966-A8C9-AA517CD2BE69}" dt="2021-08-08T12:42:34.089" v="1337"/>
        <pc:sldMkLst>
          <pc:docMk/>
          <pc:sldMk cId="2656897426" sldId="270"/>
        </pc:sldMkLst>
        <pc:spChg chg="mod">
          <ac:chgData name="Yesudas Solomon" userId="b2fc119f32a226c7" providerId="Windows Live" clId="Web-{E743020A-0244-4966-A8C9-AA517CD2BE69}" dt="2021-08-08T12:35:07.455" v="1307"/>
          <ac:spMkLst>
            <pc:docMk/>
            <pc:sldMk cId="2656897426" sldId="270"/>
            <ac:spMk id="2" creationId="{9149694B-4DB1-42BE-A83E-4F4EBA3AFDB9}"/>
          </ac:spMkLst>
        </pc:spChg>
        <pc:spChg chg="add del">
          <ac:chgData name="Yesudas Solomon" userId="b2fc119f32a226c7" providerId="Windows Live" clId="Web-{E743020A-0244-4966-A8C9-AA517CD2BE69}" dt="2021-08-08T12:35:07.455" v="1307"/>
          <ac:spMkLst>
            <pc:docMk/>
            <pc:sldMk cId="2656897426" sldId="270"/>
            <ac:spMk id="122" creationId="{6D731904-7733-45B0-902C-289497204C19}"/>
          </ac:spMkLst>
        </pc:spChg>
        <pc:spChg chg="add del">
          <ac:chgData name="Yesudas Solomon" userId="b2fc119f32a226c7" providerId="Windows Live" clId="Web-{E743020A-0244-4966-A8C9-AA517CD2BE69}" dt="2021-08-08T12:35:07.455" v="1307"/>
          <ac:spMkLst>
            <pc:docMk/>
            <pc:sldMk cId="2656897426" sldId="270"/>
            <ac:spMk id="124" creationId="{504E6397-35D7-4AEC-9DA9-B7F6B12B88A5}"/>
          </ac:spMkLst>
        </pc:spChg>
        <pc:spChg chg="add del">
          <ac:chgData name="Yesudas Solomon" userId="b2fc119f32a226c7" providerId="Windows Live" clId="Web-{E743020A-0244-4966-A8C9-AA517CD2BE69}" dt="2021-08-08T12:35:07.455" v="1307"/>
          <ac:spMkLst>
            <pc:docMk/>
            <pc:sldMk cId="2656897426" sldId="270"/>
            <ac:spMk id="126" creationId="{62C5A04F-2AEB-4631-8314-A8B812E1EC8E}"/>
          </ac:spMkLst>
        </pc:spChg>
        <pc:spChg chg="add del">
          <ac:chgData name="Yesudas Solomon" userId="b2fc119f32a226c7" providerId="Windows Live" clId="Web-{E743020A-0244-4966-A8C9-AA517CD2BE69}" dt="2021-08-08T12:35:07.455" v="1307"/>
          <ac:spMkLst>
            <pc:docMk/>
            <pc:sldMk cId="2656897426" sldId="270"/>
            <ac:spMk id="128" creationId="{4B2B1C70-BF3F-41BD-871B-63D8F911F77B}"/>
          </ac:spMkLst>
        </pc:spChg>
        <pc:spChg chg="add">
          <ac:chgData name="Yesudas Solomon" userId="b2fc119f32a226c7" providerId="Windows Live" clId="Web-{E743020A-0244-4966-A8C9-AA517CD2BE69}" dt="2021-08-08T12:35:07.455" v="1307"/>
          <ac:spMkLst>
            <pc:docMk/>
            <pc:sldMk cId="2656897426" sldId="270"/>
            <ac:spMk id="130" creationId="{9F701746-0657-4467-BBD3-24051A715C25}"/>
          </ac:spMkLst>
        </pc:spChg>
        <pc:spChg chg="add">
          <ac:chgData name="Yesudas Solomon" userId="b2fc119f32a226c7" providerId="Windows Live" clId="Web-{E743020A-0244-4966-A8C9-AA517CD2BE69}" dt="2021-08-08T12:35:07.455" v="1307"/>
          <ac:spMkLst>
            <pc:docMk/>
            <pc:sldMk cId="2656897426" sldId="270"/>
            <ac:spMk id="131" creationId="{117BEB00-3E3D-4F08-AF56-DB0D22FB5F64}"/>
          </ac:spMkLst>
        </pc:spChg>
        <pc:spChg chg="add del">
          <ac:chgData name="Yesudas Solomon" userId="b2fc119f32a226c7" providerId="Windows Live" clId="Web-{E743020A-0244-4966-A8C9-AA517CD2BE69}" dt="2021-08-08T12:35:07.314" v="1306"/>
          <ac:spMkLst>
            <pc:docMk/>
            <pc:sldMk cId="2656897426" sldId="270"/>
            <ac:spMk id="133" creationId="{8FC9BE17-9A7B-462D-AE50-3D8777387304}"/>
          </ac:spMkLst>
        </pc:spChg>
        <pc:spChg chg="add del">
          <ac:chgData name="Yesudas Solomon" userId="b2fc119f32a226c7" providerId="Windows Live" clId="Web-{E743020A-0244-4966-A8C9-AA517CD2BE69}" dt="2021-08-08T12:35:07.314" v="1306"/>
          <ac:spMkLst>
            <pc:docMk/>
            <pc:sldMk cId="2656897426" sldId="270"/>
            <ac:spMk id="135" creationId="{3EBE8569-6AEC-4B8C-8D53-2DE337CDBA65}"/>
          </ac:spMkLst>
        </pc:spChg>
        <pc:spChg chg="add del">
          <ac:chgData name="Yesudas Solomon" userId="b2fc119f32a226c7" providerId="Windows Live" clId="Web-{E743020A-0244-4966-A8C9-AA517CD2BE69}" dt="2021-08-08T12:35:07.314" v="1306"/>
          <ac:spMkLst>
            <pc:docMk/>
            <pc:sldMk cId="2656897426" sldId="270"/>
            <ac:spMk id="137" creationId="{55D4142C-5077-457F-A6AD-3FECFDB39685}"/>
          </ac:spMkLst>
        </pc:spChg>
        <pc:spChg chg="add del">
          <ac:chgData name="Yesudas Solomon" userId="b2fc119f32a226c7" providerId="Windows Live" clId="Web-{E743020A-0244-4966-A8C9-AA517CD2BE69}" dt="2021-08-08T12:35:07.314" v="1306"/>
          <ac:spMkLst>
            <pc:docMk/>
            <pc:sldMk cId="2656897426" sldId="270"/>
            <ac:spMk id="139" creationId="{7A5F0580-5EE9-419F-96EE-B6529EF6E7D0}"/>
          </ac:spMkLst>
        </pc:spChg>
        <pc:graphicFrameChg chg="mod modGraphic">
          <ac:chgData name="Yesudas Solomon" userId="b2fc119f32a226c7" providerId="Windows Live" clId="Web-{E743020A-0244-4966-A8C9-AA517CD2BE69}" dt="2021-08-08T12:35:07.455" v="1307"/>
          <ac:graphicFrameMkLst>
            <pc:docMk/>
            <pc:sldMk cId="2656897426" sldId="270"/>
            <ac:graphicFrameMk id="5" creationId="{11689617-2096-4528-ABF8-BFAE1B21F06C}"/>
          </ac:graphicFrameMkLst>
        </pc:graphicFrameChg>
        <pc:picChg chg="add mod ord">
          <ac:chgData name="Yesudas Solomon" userId="b2fc119f32a226c7" providerId="Windows Live" clId="Web-{E743020A-0244-4966-A8C9-AA517CD2BE69}" dt="2021-08-08T12:35:07.455" v="1307"/>
          <ac:picMkLst>
            <pc:docMk/>
            <pc:sldMk cId="2656897426" sldId="270"/>
            <ac:picMk id="107" creationId="{4F60CD57-E720-4A23-8CED-81F7D314F87F}"/>
          </ac:picMkLst>
        </pc:picChg>
      </pc:sldChg>
      <pc:sldMasterChg chg="modTransition modSldLayout">
        <pc:chgData name="Yesudas Solomon" userId="b2fc119f32a226c7" providerId="Windows Live" clId="Web-{E743020A-0244-4966-A8C9-AA517CD2BE69}" dt="2021-08-08T12:42:34.089" v="1337"/>
        <pc:sldMasterMkLst>
          <pc:docMk/>
          <pc:sldMasterMk cId="2460954070" sldId="2147483660"/>
        </pc:sldMasterMkLst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2385387890" sldId="2147483661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949138452" sldId="2147483662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2591524520" sldId="2147483663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1203092039" sldId="2147483664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3733172339" sldId="2147483665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3210312558" sldId="2147483666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3146388984" sldId="2147483667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3171841454" sldId="2147483668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1718958274" sldId="2147483669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2202905451" sldId="2147483670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3479445657" sldId="2147483671"/>
          </pc:sldLayoutMkLst>
        </pc:sldLayoutChg>
      </pc:sldMasterChg>
    </pc:docChg>
  </pc:docChgLst>
  <pc:docChgLst>
    <pc:chgData name="Yesudas Solomon" userId="b2fc119f32a226c7" providerId="Windows Live" clId="Web-{F8835F79-36C4-4E76-99BF-94E6FA2DF729}"/>
    <pc:docChg chg="addSld modSld">
      <pc:chgData name="Yesudas Solomon" userId="b2fc119f32a226c7" providerId="Windows Live" clId="Web-{F8835F79-36C4-4E76-99BF-94E6FA2DF729}" dt="2021-08-10T03:52:49.009" v="540" actId="20577"/>
      <pc:docMkLst>
        <pc:docMk/>
      </pc:docMkLst>
      <pc:sldChg chg="modNotes">
        <pc:chgData name="Yesudas Solomon" userId="b2fc119f32a226c7" providerId="Windows Live" clId="Web-{F8835F79-36C4-4E76-99BF-94E6FA2DF729}" dt="2021-08-10T03:51:23.898" v="530"/>
        <pc:sldMkLst>
          <pc:docMk/>
          <pc:sldMk cId="3329852848" sldId="267"/>
        </pc:sldMkLst>
      </pc:sldChg>
      <pc:sldChg chg="addSp delSp modSp mod setBg">
        <pc:chgData name="Yesudas Solomon" userId="b2fc119f32a226c7" providerId="Windows Live" clId="Web-{F8835F79-36C4-4E76-99BF-94E6FA2DF729}" dt="2021-08-10T03:35:49.832" v="12"/>
        <pc:sldMkLst>
          <pc:docMk/>
          <pc:sldMk cId="3729436660" sldId="268"/>
        </pc:sldMkLst>
        <pc:spChg chg="mod ord">
          <ac:chgData name="Yesudas Solomon" userId="b2fc119f32a226c7" providerId="Windows Live" clId="Web-{F8835F79-36C4-4E76-99BF-94E6FA2DF729}" dt="2021-08-10T03:35:49.832" v="12"/>
          <ac:spMkLst>
            <pc:docMk/>
            <pc:sldMk cId="3729436660" sldId="268"/>
            <ac:spMk id="3" creationId="{3CCD6BAE-566C-4D1C-8DA7-CB78252ADB04}"/>
          </ac:spMkLst>
        </pc:spChg>
        <pc:spChg chg="add del">
          <ac:chgData name="Yesudas Solomon" userId="b2fc119f32a226c7" providerId="Windows Live" clId="Web-{F8835F79-36C4-4E76-99BF-94E6FA2DF729}" dt="2021-08-10T03:35:06.128" v="10"/>
          <ac:spMkLst>
            <pc:docMk/>
            <pc:sldMk cId="3729436660" sldId="268"/>
            <ac:spMk id="14" creationId="{04812C46-200A-4DEB-A05E-3ED6C68C2387}"/>
          </ac:spMkLst>
        </pc:spChg>
        <pc:spChg chg="add del">
          <ac:chgData name="Yesudas Solomon" userId="b2fc119f32a226c7" providerId="Windows Live" clId="Web-{F8835F79-36C4-4E76-99BF-94E6FA2DF729}" dt="2021-08-10T03:35:06.128" v="10"/>
          <ac:spMkLst>
            <pc:docMk/>
            <pc:sldMk cId="3729436660" sldId="268"/>
            <ac:spMk id="16" creationId="{D1EA859B-E555-4109-94F3-6700E046E008}"/>
          </ac:spMkLst>
        </pc:spChg>
        <pc:spChg chg="add del">
          <ac:chgData name="Yesudas Solomon" userId="b2fc119f32a226c7" providerId="Windows Live" clId="Web-{F8835F79-36C4-4E76-99BF-94E6FA2DF729}" dt="2021-08-10T03:34:57.066" v="7"/>
          <ac:spMkLst>
            <pc:docMk/>
            <pc:sldMk cId="3729436660" sldId="268"/>
            <ac:spMk id="18" creationId="{6B5E2835-4E47-45B3-9CFE-732FF7B05472}"/>
          </ac:spMkLst>
        </pc:spChg>
        <pc:spChg chg="add del">
          <ac:chgData name="Yesudas Solomon" userId="b2fc119f32a226c7" providerId="Windows Live" clId="Web-{F8835F79-36C4-4E76-99BF-94E6FA2DF729}" dt="2021-08-10T03:34:57.066" v="7"/>
          <ac:spMkLst>
            <pc:docMk/>
            <pc:sldMk cId="3729436660" sldId="268"/>
            <ac:spMk id="19" creationId="{5B45AD5D-AA52-4F7B-9362-576A39AD9E09}"/>
          </ac:spMkLst>
        </pc:spChg>
        <pc:spChg chg="add del">
          <ac:chgData name="Yesudas Solomon" userId="b2fc119f32a226c7" providerId="Windows Live" clId="Web-{F8835F79-36C4-4E76-99BF-94E6FA2DF729}" dt="2021-08-10T03:35:06.128" v="9"/>
          <ac:spMkLst>
            <pc:docMk/>
            <pc:sldMk cId="3729436660" sldId="268"/>
            <ac:spMk id="20" creationId="{F13C74B1-5B17-4795-BED0-7140497B445A}"/>
          </ac:spMkLst>
        </pc:spChg>
        <pc:spChg chg="add del">
          <ac:chgData name="Yesudas Solomon" userId="b2fc119f32a226c7" providerId="Windows Live" clId="Web-{F8835F79-36C4-4E76-99BF-94E6FA2DF729}" dt="2021-08-10T03:34:52.300" v="5"/>
          <ac:spMkLst>
            <pc:docMk/>
            <pc:sldMk cId="3729436660" sldId="268"/>
            <ac:spMk id="21" creationId="{F13C74B1-5B17-4795-BED0-7140497B445A}"/>
          </ac:spMkLst>
        </pc:spChg>
        <pc:spChg chg="add del">
          <ac:chgData name="Yesudas Solomon" userId="b2fc119f32a226c7" providerId="Windows Live" clId="Web-{F8835F79-36C4-4E76-99BF-94E6FA2DF729}" dt="2021-08-10T03:35:06.128" v="9"/>
          <ac:spMkLst>
            <pc:docMk/>
            <pc:sldMk cId="3729436660" sldId="268"/>
            <ac:spMk id="22" creationId="{D4974D33-8DC5-464E-8C6D-BE58F0669C17}"/>
          </ac:spMkLst>
        </pc:spChg>
        <pc:spChg chg="add del">
          <ac:chgData name="Yesudas Solomon" userId="b2fc119f32a226c7" providerId="Windows Live" clId="Web-{F8835F79-36C4-4E76-99BF-94E6FA2DF729}" dt="2021-08-10T03:34:52.300" v="5"/>
          <ac:spMkLst>
            <pc:docMk/>
            <pc:sldMk cId="3729436660" sldId="268"/>
            <ac:spMk id="23" creationId="{D4974D33-8DC5-464E-8C6D-BE58F0669C17}"/>
          </ac:spMkLst>
        </pc:spChg>
        <pc:spChg chg="add del">
          <ac:chgData name="Yesudas Solomon" userId="b2fc119f32a226c7" providerId="Windows Live" clId="Web-{F8835F79-36C4-4E76-99BF-94E6FA2DF729}" dt="2021-08-10T03:35:49.832" v="12"/>
          <ac:spMkLst>
            <pc:docMk/>
            <pc:sldMk cId="3729436660" sldId="268"/>
            <ac:spMk id="24" creationId="{2B1D4F77-A17C-43D7-B7FA-545148E4E93D}"/>
          </ac:spMkLst>
        </pc:spChg>
        <pc:spChg chg="add del">
          <ac:chgData name="Yesudas Solomon" userId="b2fc119f32a226c7" providerId="Windows Live" clId="Web-{F8835F79-36C4-4E76-99BF-94E6FA2DF729}" dt="2021-08-10T03:34:57.066" v="7"/>
          <ac:spMkLst>
            <pc:docMk/>
            <pc:sldMk cId="3729436660" sldId="268"/>
            <ac:spMk id="25" creationId="{AEDD7960-4866-4399-BEF6-DD1431AB4E34}"/>
          </ac:spMkLst>
        </pc:spChg>
        <pc:spChg chg="add">
          <ac:chgData name="Yesudas Solomon" userId="b2fc119f32a226c7" providerId="Windows Live" clId="Web-{F8835F79-36C4-4E76-99BF-94E6FA2DF729}" dt="2021-08-10T03:35:49.832" v="12"/>
          <ac:spMkLst>
            <pc:docMk/>
            <pc:sldMk cId="3729436660" sldId="268"/>
            <ac:spMk id="26" creationId="{04812C46-200A-4DEB-A05E-3ED6C68C2387}"/>
          </ac:spMkLst>
        </pc:spChg>
        <pc:spChg chg="add del">
          <ac:chgData name="Yesudas Solomon" userId="b2fc119f32a226c7" providerId="Windows Live" clId="Web-{F8835F79-36C4-4E76-99BF-94E6FA2DF729}" dt="2021-08-10T03:34:57.066" v="7"/>
          <ac:spMkLst>
            <pc:docMk/>
            <pc:sldMk cId="3729436660" sldId="268"/>
            <ac:spMk id="27" creationId="{55D4142C-5077-457F-A6AD-3FECFDB39685}"/>
          </ac:spMkLst>
        </pc:spChg>
        <pc:spChg chg="add del">
          <ac:chgData name="Yesudas Solomon" userId="b2fc119f32a226c7" providerId="Windows Live" clId="Web-{F8835F79-36C4-4E76-99BF-94E6FA2DF729}" dt="2021-08-10T03:34:57.066" v="7"/>
          <ac:spMkLst>
            <pc:docMk/>
            <pc:sldMk cId="3729436660" sldId="268"/>
            <ac:spMk id="29" creationId="{7A5F0580-5EE9-419F-96EE-B6529EF6E7D0}"/>
          </ac:spMkLst>
        </pc:spChg>
        <pc:spChg chg="add">
          <ac:chgData name="Yesudas Solomon" userId="b2fc119f32a226c7" providerId="Windows Live" clId="Web-{F8835F79-36C4-4E76-99BF-94E6FA2DF729}" dt="2021-08-10T03:35:49.832" v="12"/>
          <ac:spMkLst>
            <pc:docMk/>
            <pc:sldMk cId="3729436660" sldId="268"/>
            <ac:spMk id="31" creationId="{D1EA859B-E555-4109-94F3-6700E046E008}"/>
          </ac:spMkLst>
        </pc:spChg>
        <pc:picChg chg="add mod">
          <ac:chgData name="Yesudas Solomon" userId="b2fc119f32a226c7" providerId="Windows Live" clId="Web-{F8835F79-36C4-4E76-99BF-94E6FA2DF729}" dt="2021-08-10T03:35:49.832" v="12"/>
          <ac:picMkLst>
            <pc:docMk/>
            <pc:sldMk cId="3729436660" sldId="268"/>
            <ac:picMk id="2" creationId="{CAB62FE1-C4FE-4BD2-B55B-7D5B32D68CD3}"/>
          </ac:picMkLst>
        </pc:picChg>
        <pc:picChg chg="del mod">
          <ac:chgData name="Yesudas Solomon" userId="b2fc119f32a226c7" providerId="Windows Live" clId="Web-{F8835F79-36C4-4E76-99BF-94E6FA2DF729}" dt="2021-08-10T03:34:37.378" v="2"/>
          <ac:picMkLst>
            <pc:docMk/>
            <pc:sldMk cId="3729436660" sldId="268"/>
            <ac:picMk id="4" creationId="{C2A6C5DF-90AF-4098-9299-D6EFEEA7D2EF}"/>
          </ac:picMkLst>
        </pc:picChg>
      </pc:sldChg>
      <pc:sldChg chg="addSp delSp modSp new mod setBg setClrOvrMap">
        <pc:chgData name="Yesudas Solomon" userId="b2fc119f32a226c7" providerId="Windows Live" clId="Web-{F8835F79-36C4-4E76-99BF-94E6FA2DF729}" dt="2021-08-10T03:41:08.229" v="213"/>
        <pc:sldMkLst>
          <pc:docMk/>
          <pc:sldMk cId="1632368370" sldId="269"/>
        </pc:sldMkLst>
        <pc:spChg chg="mod">
          <ac:chgData name="Yesudas Solomon" userId="b2fc119f32a226c7" providerId="Windows Live" clId="Web-{F8835F79-36C4-4E76-99BF-94E6FA2DF729}" dt="2021-08-10T03:41:08.229" v="213"/>
          <ac:spMkLst>
            <pc:docMk/>
            <pc:sldMk cId="1632368370" sldId="269"/>
            <ac:spMk id="2" creationId="{50EE4DF7-619B-4B87-9D16-8F673E7A9AD0}"/>
          </ac:spMkLst>
        </pc:spChg>
        <pc:spChg chg="mod">
          <ac:chgData name="Yesudas Solomon" userId="b2fc119f32a226c7" providerId="Windows Live" clId="Web-{F8835F79-36C4-4E76-99BF-94E6FA2DF729}" dt="2021-08-10T03:41:08.229" v="213"/>
          <ac:spMkLst>
            <pc:docMk/>
            <pc:sldMk cId="1632368370" sldId="269"/>
            <ac:spMk id="3" creationId="{15363FCB-4D5F-44D3-AE45-08FCAD4EF225}"/>
          </ac:spMkLst>
        </pc:spChg>
        <pc:spChg chg="add del">
          <ac:chgData name="Yesudas Solomon" userId="b2fc119f32a226c7" providerId="Windows Live" clId="Web-{F8835F79-36C4-4E76-99BF-94E6FA2DF729}" dt="2021-08-10T03:40:58.995" v="210"/>
          <ac:spMkLst>
            <pc:docMk/>
            <pc:sldMk cId="1632368370" sldId="269"/>
            <ac:spMk id="6" creationId="{F13C74B1-5B17-4795-BED0-7140497B445A}"/>
          </ac:spMkLst>
        </pc:spChg>
        <pc:spChg chg="add del">
          <ac:chgData name="Yesudas Solomon" userId="b2fc119f32a226c7" providerId="Windows Live" clId="Web-{F8835F79-36C4-4E76-99BF-94E6FA2DF729}" dt="2021-08-10T03:40:58.995" v="210"/>
          <ac:spMkLst>
            <pc:docMk/>
            <pc:sldMk cId="1632368370" sldId="269"/>
            <ac:spMk id="7" creationId="{D4974D33-8DC5-464E-8C6D-BE58F0669C17}"/>
          </ac:spMkLst>
        </pc:spChg>
        <pc:spChg chg="add del">
          <ac:chgData name="Yesudas Solomon" userId="b2fc119f32a226c7" providerId="Windows Live" clId="Web-{F8835F79-36C4-4E76-99BF-94E6FA2DF729}" dt="2021-08-10T03:41:08.214" v="212"/>
          <ac:spMkLst>
            <pc:docMk/>
            <pc:sldMk cId="1632368370" sldId="269"/>
            <ac:spMk id="8" creationId="{04812C46-200A-4DEB-A05E-3ED6C68C2387}"/>
          </ac:spMkLst>
        </pc:spChg>
        <pc:spChg chg="add del">
          <ac:chgData name="Yesudas Solomon" userId="b2fc119f32a226c7" providerId="Windows Live" clId="Web-{F8835F79-36C4-4E76-99BF-94E6FA2DF729}" dt="2021-08-10T03:40:45.948" v="208"/>
          <ac:spMkLst>
            <pc:docMk/>
            <pc:sldMk cId="1632368370" sldId="269"/>
            <ac:spMk id="9" creationId="{9AA72BD9-2C5A-4EDC-931F-5AA08EACA0F3}"/>
          </ac:spMkLst>
        </pc:spChg>
        <pc:spChg chg="add del">
          <ac:chgData name="Yesudas Solomon" userId="b2fc119f32a226c7" providerId="Windows Live" clId="Web-{F8835F79-36C4-4E76-99BF-94E6FA2DF729}" dt="2021-08-10T03:41:08.214" v="212"/>
          <ac:spMkLst>
            <pc:docMk/>
            <pc:sldMk cId="1632368370" sldId="269"/>
            <ac:spMk id="10" creationId="{D1EA859B-E555-4109-94F3-6700E046E008}"/>
          </ac:spMkLst>
        </pc:spChg>
        <pc:spChg chg="add del">
          <ac:chgData name="Yesudas Solomon" userId="b2fc119f32a226c7" providerId="Windows Live" clId="Web-{F8835F79-36C4-4E76-99BF-94E6FA2DF729}" dt="2021-08-10T03:40:45.948" v="208"/>
          <ac:spMkLst>
            <pc:docMk/>
            <pc:sldMk cId="1632368370" sldId="269"/>
            <ac:spMk id="11" creationId="{DD3981AC-7B61-4947-BCF3-F7AA7FA385B9}"/>
          </ac:spMkLst>
        </pc:spChg>
        <pc:spChg chg="add">
          <ac:chgData name="Yesudas Solomon" userId="b2fc119f32a226c7" providerId="Windows Live" clId="Web-{F8835F79-36C4-4E76-99BF-94E6FA2DF729}" dt="2021-08-10T03:41:08.229" v="213"/>
          <ac:spMkLst>
            <pc:docMk/>
            <pc:sldMk cId="1632368370" sldId="269"/>
            <ac:spMk id="12" creationId="{04812C46-200A-4DEB-A05E-3ED6C68C2387}"/>
          </ac:spMkLst>
        </pc:spChg>
        <pc:spChg chg="add del">
          <ac:chgData name="Yesudas Solomon" userId="b2fc119f32a226c7" providerId="Windows Live" clId="Web-{F8835F79-36C4-4E76-99BF-94E6FA2DF729}" dt="2021-08-10T03:40:45.948" v="208"/>
          <ac:spMkLst>
            <pc:docMk/>
            <pc:sldMk cId="1632368370" sldId="269"/>
            <ac:spMk id="13" creationId="{55D4142C-5077-457F-A6AD-3FECFDB39685}"/>
          </ac:spMkLst>
        </pc:spChg>
        <pc:spChg chg="add">
          <ac:chgData name="Yesudas Solomon" userId="b2fc119f32a226c7" providerId="Windows Live" clId="Web-{F8835F79-36C4-4E76-99BF-94E6FA2DF729}" dt="2021-08-10T03:41:08.229" v="213"/>
          <ac:spMkLst>
            <pc:docMk/>
            <pc:sldMk cId="1632368370" sldId="269"/>
            <ac:spMk id="14" creationId="{D1EA859B-E555-4109-94F3-6700E046E008}"/>
          </ac:spMkLst>
        </pc:spChg>
        <pc:spChg chg="add del">
          <ac:chgData name="Yesudas Solomon" userId="b2fc119f32a226c7" providerId="Windows Live" clId="Web-{F8835F79-36C4-4E76-99BF-94E6FA2DF729}" dt="2021-08-10T03:40:45.948" v="208"/>
          <ac:spMkLst>
            <pc:docMk/>
            <pc:sldMk cId="1632368370" sldId="269"/>
            <ac:spMk id="15" creationId="{7A5F0580-5EE9-419F-96EE-B6529EF6E7D0}"/>
          </ac:spMkLst>
        </pc:spChg>
        <pc:picChg chg="add mod ord">
          <ac:chgData name="Yesudas Solomon" userId="b2fc119f32a226c7" providerId="Windows Live" clId="Web-{F8835F79-36C4-4E76-99BF-94E6FA2DF729}" dt="2021-08-10T03:41:08.229" v="213"/>
          <ac:picMkLst>
            <pc:docMk/>
            <pc:sldMk cId="1632368370" sldId="269"/>
            <ac:picMk id="4" creationId="{459D5DED-8BCB-4FAB-BC80-22C950A27DBE}"/>
          </ac:picMkLst>
        </pc:picChg>
      </pc:sldChg>
      <pc:sldChg chg="addSp delSp modSp new mod setBg">
        <pc:chgData name="Yesudas Solomon" userId="b2fc119f32a226c7" providerId="Windows Live" clId="Web-{F8835F79-36C4-4E76-99BF-94E6FA2DF729}" dt="2021-08-10T03:52:49.009" v="540" actId="20577"/>
        <pc:sldMkLst>
          <pc:docMk/>
          <pc:sldMk cId="2932818811" sldId="270"/>
        </pc:sldMkLst>
        <pc:spChg chg="del mod">
          <ac:chgData name="Yesudas Solomon" userId="b2fc119f32a226c7" providerId="Windows Live" clId="Web-{F8835F79-36C4-4E76-99BF-94E6FA2DF729}" dt="2021-08-10T03:42:05.762" v="222"/>
          <ac:spMkLst>
            <pc:docMk/>
            <pc:sldMk cId="2932818811" sldId="270"/>
            <ac:spMk id="2" creationId="{328E3B03-6753-45B1-AD7C-446448ED44C9}"/>
          </ac:spMkLst>
        </pc:spChg>
        <pc:spChg chg="mod ord">
          <ac:chgData name="Yesudas Solomon" userId="b2fc119f32a226c7" providerId="Windows Live" clId="Web-{F8835F79-36C4-4E76-99BF-94E6FA2DF729}" dt="2021-08-10T03:52:49.009" v="540" actId="20577"/>
          <ac:spMkLst>
            <pc:docMk/>
            <pc:sldMk cId="2932818811" sldId="270"/>
            <ac:spMk id="3" creationId="{464EBA79-5775-4A3E-95F3-A943D529D5C4}"/>
          </ac:spMkLst>
        </pc:spChg>
        <pc:spChg chg="add del mod">
          <ac:chgData name="Yesudas Solomon" userId="b2fc119f32a226c7" providerId="Windows Live" clId="Web-{F8835F79-36C4-4E76-99BF-94E6FA2DF729}" dt="2021-08-10T03:42:09.074" v="223"/>
          <ac:spMkLst>
            <pc:docMk/>
            <pc:sldMk cId="2932818811" sldId="270"/>
            <ac:spMk id="5" creationId="{5E94289C-AFEB-48B3-93B1-AE94F247D51A}"/>
          </ac:spMkLst>
        </pc:spChg>
        <pc:spChg chg="add">
          <ac:chgData name="Yesudas Solomon" userId="b2fc119f32a226c7" providerId="Windows Live" clId="Web-{F8835F79-36C4-4E76-99BF-94E6FA2DF729}" dt="2021-08-10T03:45:07.593" v="397"/>
          <ac:spMkLst>
            <pc:docMk/>
            <pc:sldMk cId="2932818811" sldId="270"/>
            <ac:spMk id="11" creationId="{3CD9DF72-87A3-404E-A828-84CBF11A8303}"/>
          </ac:spMkLst>
        </pc:spChg>
        <pc:picChg chg="add mod">
          <ac:chgData name="Yesudas Solomon" userId="b2fc119f32a226c7" providerId="Windows Live" clId="Web-{F8835F79-36C4-4E76-99BF-94E6FA2DF729}" dt="2021-08-10T03:45:07.593" v="397"/>
          <ac:picMkLst>
            <pc:docMk/>
            <pc:sldMk cId="2932818811" sldId="270"/>
            <ac:picMk id="6" creationId="{C12925B7-8A1F-4037-B710-4E9B7D5C1783}"/>
          </ac:picMkLst>
        </pc:picChg>
        <pc:cxnChg chg="add">
          <ac:chgData name="Yesudas Solomon" userId="b2fc119f32a226c7" providerId="Windows Live" clId="Web-{F8835F79-36C4-4E76-99BF-94E6FA2DF729}" dt="2021-08-10T03:45:07.593" v="397"/>
          <ac:cxnSpMkLst>
            <pc:docMk/>
            <pc:sldMk cId="2932818811" sldId="270"/>
            <ac:cxnSpMk id="13" creationId="{20E3A342-4D61-4E3F-AF90-1AB42AEB96CC}"/>
          </ac:cxnSpMkLst>
        </pc:cxnChg>
      </pc:sldChg>
      <pc:sldChg chg="addSp delSp modSp new mod setBg">
        <pc:chgData name="Yesudas Solomon" userId="b2fc119f32a226c7" providerId="Windows Live" clId="Web-{F8835F79-36C4-4E76-99BF-94E6FA2DF729}" dt="2021-08-10T03:49:36.068" v="527"/>
        <pc:sldMkLst>
          <pc:docMk/>
          <pc:sldMk cId="3052087681" sldId="271"/>
        </pc:sldMkLst>
        <pc:spChg chg="del">
          <ac:chgData name="Yesudas Solomon" userId="b2fc119f32a226c7" providerId="Windows Live" clId="Web-{F8835F79-36C4-4E76-99BF-94E6FA2DF729}" dt="2021-08-10T03:46:09.892" v="399"/>
          <ac:spMkLst>
            <pc:docMk/>
            <pc:sldMk cId="3052087681" sldId="271"/>
            <ac:spMk id="2" creationId="{93542DC4-0E68-4FF5-9362-BBD34C714D67}"/>
          </ac:spMkLst>
        </pc:spChg>
        <pc:spChg chg="mod ord">
          <ac:chgData name="Yesudas Solomon" userId="b2fc119f32a226c7" providerId="Windows Live" clId="Web-{F8835F79-36C4-4E76-99BF-94E6FA2DF729}" dt="2021-08-10T03:49:36.068" v="527"/>
          <ac:spMkLst>
            <pc:docMk/>
            <pc:sldMk cId="3052087681" sldId="271"/>
            <ac:spMk id="3" creationId="{7726CC44-24AE-47DE-A6F0-C56165742DBD}"/>
          </ac:spMkLst>
        </pc:spChg>
        <pc:picChg chg="add mod">
          <ac:chgData name="Yesudas Solomon" userId="b2fc119f32a226c7" providerId="Windows Live" clId="Web-{F8835F79-36C4-4E76-99BF-94E6FA2DF729}" dt="2021-08-10T03:49:36.068" v="527"/>
          <ac:picMkLst>
            <pc:docMk/>
            <pc:sldMk cId="3052087681" sldId="271"/>
            <ac:picMk id="4" creationId="{3ED44C19-5858-41E0-8BC3-A14792CE4877}"/>
          </ac:picMkLst>
        </pc:picChg>
      </pc:sldChg>
    </pc:docChg>
  </pc:docChgLst>
  <pc:docChgLst>
    <pc:chgData name="Yesudas Solomon" userId="b2fc119f32a226c7" providerId="Windows Live" clId="Web-{5D16E942-1583-4E12-95CA-4FCB40593D7C}"/>
    <pc:docChg chg="addSld delSld modSld">
      <pc:chgData name="Yesudas Solomon" userId="b2fc119f32a226c7" providerId="Windows Live" clId="Web-{5D16E942-1583-4E12-95CA-4FCB40593D7C}" dt="2021-08-10T03:32:48.907" v="291"/>
      <pc:docMkLst>
        <pc:docMk/>
      </pc:docMkLst>
      <pc:sldChg chg="modSp">
        <pc:chgData name="Yesudas Solomon" userId="b2fc119f32a226c7" providerId="Windows Live" clId="Web-{5D16E942-1583-4E12-95CA-4FCB40593D7C}" dt="2021-08-10T03:06:23.714" v="33" actId="20577"/>
        <pc:sldMkLst>
          <pc:docMk/>
          <pc:sldMk cId="109857222" sldId="256"/>
        </pc:sldMkLst>
        <pc:spChg chg="mod">
          <ac:chgData name="Yesudas Solomon" userId="b2fc119f32a226c7" providerId="Windows Live" clId="Web-{5D16E942-1583-4E12-95CA-4FCB40593D7C}" dt="2021-08-10T03:06:23.714" v="33" actId="20577"/>
          <ac:spMkLst>
            <pc:docMk/>
            <pc:sldMk cId="109857222" sldId="256"/>
            <ac:spMk id="2" creationId="{00000000-0000-0000-0000-000000000000}"/>
          </ac:spMkLst>
        </pc:spChg>
      </pc:sldChg>
      <pc:sldChg chg="addSp delSp modSp mod setBg">
        <pc:chgData name="Yesudas Solomon" userId="b2fc119f32a226c7" providerId="Windows Live" clId="Web-{5D16E942-1583-4E12-95CA-4FCB40593D7C}" dt="2021-08-10T03:17:10.026" v="87"/>
        <pc:sldMkLst>
          <pc:docMk/>
          <pc:sldMk cId="3303053406" sldId="266"/>
        </pc:sldMkLst>
        <pc:spChg chg="del">
          <ac:chgData name="Yesudas Solomon" userId="b2fc119f32a226c7" providerId="Windows Live" clId="Web-{5D16E942-1583-4E12-95CA-4FCB40593D7C}" dt="2021-08-10T03:09:09.999" v="34"/>
          <ac:spMkLst>
            <pc:docMk/>
            <pc:sldMk cId="3303053406" sldId="266"/>
            <ac:spMk id="2" creationId="{C2C04689-0654-4CFB-A1FB-4462F9ADECEB}"/>
          </ac:spMkLst>
        </pc:spChg>
        <pc:spChg chg="del mod ord">
          <ac:chgData name="Yesudas Solomon" userId="b2fc119f32a226c7" providerId="Windows Live" clId="Web-{5D16E942-1583-4E12-95CA-4FCB40593D7C}" dt="2021-08-10T03:11:46.190" v="53"/>
          <ac:spMkLst>
            <pc:docMk/>
            <pc:sldMk cId="3303053406" sldId="266"/>
            <ac:spMk id="3" creationId="{224F8C53-09FE-41FC-AD91-ABD2D47E58A8}"/>
          </ac:spMkLst>
        </pc:spChg>
        <pc:spChg chg="add del">
          <ac:chgData name="Yesudas Solomon" userId="b2fc119f32a226c7" providerId="Windows Live" clId="Web-{5D16E942-1583-4E12-95CA-4FCB40593D7C}" dt="2021-08-10T03:10:19.985" v="46"/>
          <ac:spMkLst>
            <pc:docMk/>
            <pc:sldMk cId="3303053406" sldId="266"/>
            <ac:spMk id="6" creationId="{23E547B5-89CF-4EC0-96DE-25771AED0799}"/>
          </ac:spMkLst>
        </pc:spChg>
        <pc:spChg chg="add del">
          <ac:chgData name="Yesudas Solomon" userId="b2fc119f32a226c7" providerId="Windows Live" clId="Web-{5D16E942-1583-4E12-95CA-4FCB40593D7C}" dt="2021-08-10T03:10:25.970" v="48"/>
          <ac:spMkLst>
            <pc:docMk/>
            <pc:sldMk cId="3303053406" sldId="266"/>
            <ac:spMk id="7" creationId="{79BB35BC-D5C2-4C8B-A22A-A71E6191913B}"/>
          </ac:spMkLst>
        </pc:spChg>
        <pc:spChg chg="add del">
          <ac:chgData name="Yesudas Solomon" userId="b2fc119f32a226c7" providerId="Windows Live" clId="Web-{5D16E942-1583-4E12-95CA-4FCB40593D7C}" dt="2021-08-10T03:10:59.908" v="50"/>
          <ac:spMkLst>
            <pc:docMk/>
            <pc:sldMk cId="3303053406" sldId="266"/>
            <ac:spMk id="8" creationId="{99192C51-B764-4A9B-9587-5EF8B628B8D9}"/>
          </ac:spMkLst>
        </pc:spChg>
        <pc:spChg chg="add del">
          <ac:chgData name="Yesudas Solomon" userId="b2fc119f32a226c7" providerId="Windows Live" clId="Web-{5D16E942-1583-4E12-95CA-4FCB40593D7C}" dt="2021-08-10T03:10:12.719" v="44"/>
          <ac:spMkLst>
            <pc:docMk/>
            <pc:sldMk cId="3303053406" sldId="266"/>
            <ac:spMk id="9" creationId="{D009D6D5-DAC2-4A8B-A17A-E206B9012D09}"/>
          </ac:spMkLst>
        </pc:spChg>
        <pc:spChg chg="add del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10" creationId="{2EB492CD-616E-47F8-933B-5E2D952A0593}"/>
          </ac:spMkLst>
        </pc:spChg>
        <pc:spChg chg="add del">
          <ac:chgData name="Yesudas Solomon" userId="b2fc119f32a226c7" providerId="Windows Live" clId="Web-{5D16E942-1583-4E12-95CA-4FCB40593D7C}" dt="2021-08-10T03:10:19.985" v="46"/>
          <ac:spMkLst>
            <pc:docMk/>
            <pc:sldMk cId="3303053406" sldId="266"/>
            <ac:spMk id="11" creationId="{3F0B8CEB-8279-4E5E-A0CE-1FC9F71736F2}"/>
          </ac:spMkLst>
        </pc:spChg>
        <pc:spChg chg="add del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12" creationId="{59383CF9-23B5-4335-9B21-1791C4CF1C75}"/>
          </ac:spMkLst>
        </pc:spChg>
        <pc:spChg chg="add del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13" creationId="{0007FE00-9498-4706-B255-6437B0252C02}"/>
          </ac:spMkLst>
        </pc:spChg>
        <pc:spChg chg="add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17" creationId="{1CD81A2A-6ED4-4EF4-A14C-912D31E14800}"/>
          </ac:spMkLst>
        </pc:spChg>
        <pc:spChg chg="add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22" creationId="{1661932C-CA15-4E17-B115-FAE7CBEE4789}"/>
          </ac:spMkLst>
        </pc:spChg>
        <pc:spChg chg="add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24" creationId="{8590ADD5-9383-4D3D-9047-3DA2593CCB5D}"/>
          </ac:spMkLst>
        </pc:spChg>
        <pc:spChg chg="add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26" creationId="{DABE3E45-88CF-45D8-8D40-C773324D93F6}"/>
          </ac:spMkLst>
        </pc:spChg>
        <pc:spChg chg="add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30" creationId="{B91ECDA9-56DC-4270-8F33-01C5637B8CEB}"/>
          </ac:spMkLst>
        </pc:spChg>
        <pc:spChg chg="add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32" creationId="{75F47824-961D-465D-84F9-EAE11BC6173B}"/>
          </ac:spMkLst>
        </pc:spChg>
        <pc:spChg chg="add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34" creationId="{FEC9DA3E-C1D7-472D-B7C0-F71AE41FBA23}"/>
          </ac:spMkLst>
        </pc:spChg>
        <pc:graphicFrameChg chg="add mod modGraphic">
          <ac:chgData name="Yesudas Solomon" userId="b2fc119f32a226c7" providerId="Windows Live" clId="Web-{5D16E942-1583-4E12-95CA-4FCB40593D7C}" dt="2021-08-10T03:17:10.026" v="87"/>
          <ac:graphicFrameMkLst>
            <pc:docMk/>
            <pc:sldMk cId="3303053406" sldId="266"/>
            <ac:graphicFrameMk id="15" creationId="{17129544-4033-4726-9136-B87D4C9749B5}"/>
          </ac:graphicFrameMkLst>
        </pc:graphicFrameChg>
        <pc:picChg chg="add mod">
          <ac:chgData name="Yesudas Solomon" userId="b2fc119f32a226c7" providerId="Windows Live" clId="Web-{5D16E942-1583-4E12-95CA-4FCB40593D7C}" dt="2021-08-10T03:16:18.493" v="84"/>
          <ac:picMkLst>
            <pc:docMk/>
            <pc:sldMk cId="3303053406" sldId="266"/>
            <ac:picMk id="4" creationId="{EDB945B8-466D-46D6-912C-F26154D91F87}"/>
          </ac:picMkLst>
        </pc:picChg>
        <pc:cxnChg chg="add del">
          <ac:chgData name="Yesudas Solomon" userId="b2fc119f32a226c7" providerId="Windows Live" clId="Web-{5D16E942-1583-4E12-95CA-4FCB40593D7C}" dt="2021-08-10T03:16:18.150" v="83"/>
          <ac:cxnSpMkLst>
            <pc:docMk/>
            <pc:sldMk cId="3303053406" sldId="266"/>
            <ac:cxnSpMk id="20" creationId="{A7F400EE-A8A5-48AF-B4D6-291B52C6F0B0}"/>
          </ac:cxnSpMkLst>
        </pc:cxnChg>
        <pc:cxnChg chg="add">
          <ac:chgData name="Yesudas Solomon" userId="b2fc119f32a226c7" providerId="Windows Live" clId="Web-{5D16E942-1583-4E12-95CA-4FCB40593D7C}" dt="2021-08-10T03:16:18.493" v="84"/>
          <ac:cxnSpMkLst>
            <pc:docMk/>
            <pc:sldMk cId="3303053406" sldId="266"/>
            <ac:cxnSpMk id="28" creationId="{49CD1692-827B-4C8D-B4A1-134FD04CF45C}"/>
          </ac:cxnSpMkLst>
        </pc:cxnChg>
      </pc:sldChg>
      <pc:sldChg chg="add del replId">
        <pc:chgData name="Yesudas Solomon" userId="b2fc119f32a226c7" providerId="Windows Live" clId="Web-{5D16E942-1583-4E12-95CA-4FCB40593D7C}" dt="2021-08-10T03:17:33.698" v="88"/>
        <pc:sldMkLst>
          <pc:docMk/>
          <pc:sldMk cId="2830465350" sldId="267"/>
        </pc:sldMkLst>
      </pc:sldChg>
      <pc:sldChg chg="addSp delSp modSp new mod setBg">
        <pc:chgData name="Yesudas Solomon" userId="b2fc119f32a226c7" providerId="Windows Live" clId="Web-{5D16E942-1583-4E12-95CA-4FCB40593D7C}" dt="2021-08-10T03:27:07.118" v="188"/>
        <pc:sldMkLst>
          <pc:docMk/>
          <pc:sldMk cId="3329852848" sldId="267"/>
        </pc:sldMkLst>
        <pc:spChg chg="del mod">
          <ac:chgData name="Yesudas Solomon" userId="b2fc119f32a226c7" providerId="Windows Live" clId="Web-{5D16E942-1583-4E12-95CA-4FCB40593D7C}" dt="2021-08-10T03:26:19.289" v="181"/>
          <ac:spMkLst>
            <pc:docMk/>
            <pc:sldMk cId="3329852848" sldId="267"/>
            <ac:spMk id="2" creationId="{63663722-C3D8-449D-B98B-ACA94F0540FA}"/>
          </ac:spMkLst>
        </pc:spChg>
        <pc:spChg chg="add del mod">
          <ac:chgData name="Yesudas Solomon" userId="b2fc119f32a226c7" providerId="Windows Live" clId="Web-{5D16E942-1583-4E12-95CA-4FCB40593D7C}" dt="2021-08-10T03:24:25.505" v="171"/>
          <ac:spMkLst>
            <pc:docMk/>
            <pc:sldMk cId="3329852848" sldId="267"/>
            <ac:spMk id="3" creationId="{CAD3DA49-E25A-401E-99A6-EB3F1A87126A}"/>
          </ac:spMkLst>
        </pc:spChg>
        <pc:spChg chg="add del">
          <ac:chgData name="Yesudas Solomon" userId="b2fc119f32a226c7" providerId="Windows Live" clId="Web-{5D16E942-1583-4E12-95CA-4FCB40593D7C}" dt="2021-08-10T03:25:41.819" v="175"/>
          <ac:spMkLst>
            <pc:docMk/>
            <pc:sldMk cId="3329852848" sldId="267"/>
            <ac:spMk id="6" creationId="{9DBC8166-481C-4473-95F5-9A5B9073B7F1}"/>
          </ac:spMkLst>
        </pc:spChg>
        <pc:spChg chg="add del">
          <ac:chgData name="Yesudas Solomon" userId="b2fc119f32a226c7" providerId="Windows Live" clId="Web-{5D16E942-1583-4E12-95CA-4FCB40593D7C}" dt="2021-08-10T03:25:41.819" v="175"/>
          <ac:spMkLst>
            <pc:docMk/>
            <pc:sldMk cId="3329852848" sldId="267"/>
            <ac:spMk id="7" creationId="{A5A5CE6E-90AF-4D43-A014-1F9EC83EB93D}"/>
          </ac:spMkLst>
        </pc:spChg>
        <pc:spChg chg="add del">
          <ac:chgData name="Yesudas Solomon" userId="b2fc119f32a226c7" providerId="Windows Live" clId="Web-{5D16E942-1583-4E12-95CA-4FCB40593D7C}" dt="2021-08-10T03:24:25.474" v="170"/>
          <ac:spMkLst>
            <pc:docMk/>
            <pc:sldMk cId="3329852848" sldId="267"/>
            <ac:spMk id="9" creationId="{A1F6BF70-C7D1-4AF9-8DB4-BEEB8A9C3529}"/>
          </ac:spMkLst>
        </pc:spChg>
        <pc:spChg chg="add del">
          <ac:chgData name="Yesudas Solomon" userId="b2fc119f32a226c7" providerId="Windows Live" clId="Web-{5D16E942-1583-4E12-95CA-4FCB40593D7C}" dt="2021-08-10T03:24:25.474" v="170"/>
          <ac:spMkLst>
            <pc:docMk/>
            <pc:sldMk cId="3329852848" sldId="267"/>
            <ac:spMk id="15" creationId="{2C1BBA94-3F40-40AA-8BB9-E69E25E537C1}"/>
          </ac:spMkLst>
        </pc:spChg>
        <pc:spChg chg="add del">
          <ac:chgData name="Yesudas Solomon" userId="b2fc119f32a226c7" providerId="Windows Live" clId="Web-{5D16E942-1583-4E12-95CA-4FCB40593D7C}" dt="2021-08-10T03:27:07.118" v="188"/>
          <ac:spMkLst>
            <pc:docMk/>
            <pc:sldMk cId="3329852848" sldId="267"/>
            <ac:spMk id="22" creationId="{460B0EFB-53ED-4F35-B05D-F658EA021C65}"/>
          </ac:spMkLst>
        </pc:spChg>
        <pc:spChg chg="add del">
          <ac:chgData name="Yesudas Solomon" userId="b2fc119f32a226c7" providerId="Windows Live" clId="Web-{5D16E942-1583-4E12-95CA-4FCB40593D7C}" dt="2021-08-10T03:27:07.118" v="188"/>
          <ac:spMkLst>
            <pc:docMk/>
            <pc:sldMk cId="3329852848" sldId="267"/>
            <ac:spMk id="23" creationId="{835EF3DD-7D43-4A27-8967-A92FD8CC9365}"/>
          </ac:spMkLst>
        </pc:spChg>
        <pc:spChg chg="add del">
          <ac:chgData name="Yesudas Solomon" userId="b2fc119f32a226c7" providerId="Windows Live" clId="Web-{5D16E942-1583-4E12-95CA-4FCB40593D7C}" dt="2021-08-10T03:25:41.772" v="174"/>
          <ac:spMkLst>
            <pc:docMk/>
            <pc:sldMk cId="3329852848" sldId="267"/>
            <ac:spMk id="25" creationId="{4F7EBAE4-9945-4473-9E34-B2C66EA0F03D}"/>
          </ac:spMkLst>
        </pc:spChg>
        <pc:spChg chg="add">
          <ac:chgData name="Yesudas Solomon" userId="b2fc119f32a226c7" providerId="Windows Live" clId="Web-{5D16E942-1583-4E12-95CA-4FCB40593D7C}" dt="2021-08-10T03:27:07.118" v="188"/>
          <ac:spMkLst>
            <pc:docMk/>
            <pc:sldMk cId="3329852848" sldId="267"/>
            <ac:spMk id="26" creationId="{2EB492CD-616E-47F8-933B-5E2D952A0593}"/>
          </ac:spMkLst>
        </pc:spChg>
        <pc:spChg chg="add del">
          <ac:chgData name="Yesudas Solomon" userId="b2fc119f32a226c7" providerId="Windows Live" clId="Web-{5D16E942-1583-4E12-95CA-4FCB40593D7C}" dt="2021-08-10T03:25:41.772" v="174"/>
          <ac:spMkLst>
            <pc:docMk/>
            <pc:sldMk cId="3329852848" sldId="267"/>
            <ac:spMk id="27" creationId="{70BEB1E7-2F88-40BC-B73D-42E5B6F80BFC}"/>
          </ac:spMkLst>
        </pc:spChg>
        <pc:spChg chg="add del">
          <ac:chgData name="Yesudas Solomon" userId="b2fc119f32a226c7" providerId="Windows Live" clId="Web-{5D16E942-1583-4E12-95CA-4FCB40593D7C}" dt="2021-08-10T03:27:07.024" v="187"/>
          <ac:spMkLst>
            <pc:docMk/>
            <pc:sldMk cId="3329852848" sldId="267"/>
            <ac:spMk id="28" creationId="{7025EFD5-738C-41B9-87FE-0C00E211BD8B}"/>
          </ac:spMkLst>
        </pc:spChg>
        <pc:spChg chg="add del">
          <ac:chgData name="Yesudas Solomon" userId="b2fc119f32a226c7" providerId="Windows Live" clId="Web-{5D16E942-1583-4E12-95CA-4FCB40593D7C}" dt="2021-08-10T03:25:41.772" v="174"/>
          <ac:spMkLst>
            <pc:docMk/>
            <pc:sldMk cId="3329852848" sldId="267"/>
            <ac:spMk id="29" creationId="{A7B99495-F43F-4D80-A44F-2CB4764EB90B}"/>
          </ac:spMkLst>
        </pc:spChg>
        <pc:spChg chg="add del">
          <ac:chgData name="Yesudas Solomon" userId="b2fc119f32a226c7" providerId="Windows Live" clId="Web-{5D16E942-1583-4E12-95CA-4FCB40593D7C}" dt="2021-08-10T03:27:07.024" v="187"/>
          <ac:spMkLst>
            <pc:docMk/>
            <pc:sldMk cId="3329852848" sldId="267"/>
            <ac:spMk id="30" creationId="{835EF3DD-7D43-4A27-8967-A92FD8CC9365}"/>
          </ac:spMkLst>
        </pc:spChg>
        <pc:spChg chg="add">
          <ac:chgData name="Yesudas Solomon" userId="b2fc119f32a226c7" providerId="Windows Live" clId="Web-{5D16E942-1583-4E12-95CA-4FCB40593D7C}" dt="2021-08-10T03:27:07.118" v="188"/>
          <ac:spMkLst>
            <pc:docMk/>
            <pc:sldMk cId="3329852848" sldId="267"/>
            <ac:spMk id="31" creationId="{59383CF9-23B5-4335-9B21-1791C4CF1C75}"/>
          </ac:spMkLst>
        </pc:spChg>
        <pc:spChg chg="add">
          <ac:chgData name="Yesudas Solomon" userId="b2fc119f32a226c7" providerId="Windows Live" clId="Web-{5D16E942-1583-4E12-95CA-4FCB40593D7C}" dt="2021-08-10T03:27:07.118" v="188"/>
          <ac:spMkLst>
            <pc:docMk/>
            <pc:sldMk cId="3329852848" sldId="267"/>
            <ac:spMk id="32" creationId="{0007FE00-9498-4706-B255-6437B0252C02}"/>
          </ac:spMkLst>
        </pc:spChg>
        <pc:grpChg chg="add del">
          <ac:chgData name="Yesudas Solomon" userId="b2fc119f32a226c7" providerId="Windows Live" clId="Web-{5D16E942-1583-4E12-95CA-4FCB40593D7C}" dt="2021-08-10T03:24:25.474" v="170"/>
          <ac:grpSpMkLst>
            <pc:docMk/>
            <pc:sldMk cId="3329852848" sldId="267"/>
            <ac:grpSpMk id="11" creationId="{0C66A8B6-1F6E-4FCC-93B9-B9986B6FD111}"/>
          </ac:grpSpMkLst>
        </pc:grpChg>
        <pc:graphicFrameChg chg="add del">
          <ac:chgData name="Yesudas Solomon" userId="b2fc119f32a226c7" providerId="Windows Live" clId="Web-{5D16E942-1583-4E12-95CA-4FCB40593D7C}" dt="2021-08-10T03:24:25.474" v="170"/>
          <ac:graphicFrameMkLst>
            <pc:docMk/>
            <pc:sldMk cId="3329852848" sldId="267"/>
            <ac:graphicFrameMk id="5" creationId="{CD442E8E-AA45-46AD-A4CE-F0C827D33908}"/>
          </ac:graphicFrameMkLst>
        </pc:graphicFrameChg>
        <pc:graphicFrameChg chg="add mod ord modGraphic">
          <ac:chgData name="Yesudas Solomon" userId="b2fc119f32a226c7" providerId="Windows Live" clId="Web-{5D16E942-1583-4E12-95CA-4FCB40593D7C}" dt="2021-08-10T03:27:07.118" v="188"/>
          <ac:graphicFrameMkLst>
            <pc:docMk/>
            <pc:sldMk cId="3329852848" sldId="267"/>
            <ac:graphicFrameMk id="8" creationId="{92498F70-2773-4DF0-B523-A459BBFDE198}"/>
          </ac:graphicFrameMkLst>
        </pc:graphicFrameChg>
        <pc:picChg chg="add mod ord">
          <ac:chgData name="Yesudas Solomon" userId="b2fc119f32a226c7" providerId="Windows Live" clId="Web-{5D16E942-1583-4E12-95CA-4FCB40593D7C}" dt="2021-08-10T03:27:07.118" v="188"/>
          <ac:picMkLst>
            <pc:docMk/>
            <pc:sldMk cId="3329852848" sldId="267"/>
            <ac:picMk id="20" creationId="{69C24F83-F911-4D1F-96E8-78150C3CEB3A}"/>
          </ac:picMkLst>
        </pc:picChg>
      </pc:sldChg>
      <pc:sldChg chg="addSp delSp modSp new mod setBg">
        <pc:chgData name="Yesudas Solomon" userId="b2fc119f32a226c7" providerId="Windows Live" clId="Web-{5D16E942-1583-4E12-95CA-4FCB40593D7C}" dt="2021-08-10T03:32:48.907" v="291"/>
        <pc:sldMkLst>
          <pc:docMk/>
          <pc:sldMk cId="3729436660" sldId="268"/>
        </pc:sldMkLst>
        <pc:spChg chg="del">
          <ac:chgData name="Yesudas Solomon" userId="b2fc119f32a226c7" providerId="Windows Live" clId="Web-{5D16E942-1583-4E12-95CA-4FCB40593D7C}" dt="2021-08-10T03:29:00.636" v="256"/>
          <ac:spMkLst>
            <pc:docMk/>
            <pc:sldMk cId="3729436660" sldId="268"/>
            <ac:spMk id="2" creationId="{63400660-E42D-4912-9094-8A07F0828363}"/>
          </ac:spMkLst>
        </pc:spChg>
        <pc:spChg chg="mod ord">
          <ac:chgData name="Yesudas Solomon" userId="b2fc119f32a226c7" providerId="Windows Live" clId="Web-{5D16E942-1583-4E12-95CA-4FCB40593D7C}" dt="2021-08-10T03:32:36.298" v="289"/>
          <ac:spMkLst>
            <pc:docMk/>
            <pc:sldMk cId="3729436660" sldId="268"/>
            <ac:spMk id="3" creationId="{3CCD6BAE-566C-4D1C-8DA7-CB78252ADB04}"/>
          </ac:spMkLst>
        </pc:spChg>
        <pc:spChg chg="add del">
          <ac:chgData name="Yesudas Solomon" userId="b2fc119f32a226c7" providerId="Windows Live" clId="Web-{5D16E942-1583-4E12-95CA-4FCB40593D7C}" dt="2021-08-10T03:30:19.060" v="261"/>
          <ac:spMkLst>
            <pc:docMk/>
            <pc:sldMk cId="3729436660" sldId="268"/>
            <ac:spMk id="6" creationId="{362810D9-2C5A-477D-949C-C191895477F3}"/>
          </ac:spMkLst>
        </pc:spChg>
        <pc:spChg chg="add del">
          <ac:chgData name="Yesudas Solomon" userId="b2fc119f32a226c7" providerId="Windows Live" clId="Web-{5D16E942-1583-4E12-95CA-4FCB40593D7C}" dt="2021-08-10T03:32:36.298" v="289"/>
          <ac:spMkLst>
            <pc:docMk/>
            <pc:sldMk cId="3729436660" sldId="268"/>
            <ac:spMk id="7" creationId="{04812C46-200A-4DEB-A05E-3ED6C68C2387}"/>
          </ac:spMkLst>
        </pc:spChg>
        <pc:spChg chg="add del">
          <ac:chgData name="Yesudas Solomon" userId="b2fc119f32a226c7" providerId="Windows Live" clId="Web-{5D16E942-1583-4E12-95CA-4FCB40593D7C}" dt="2021-08-10T03:32:36.298" v="289"/>
          <ac:spMkLst>
            <pc:docMk/>
            <pc:sldMk cId="3729436660" sldId="268"/>
            <ac:spMk id="8" creationId="{D1EA859B-E555-4109-94F3-6700E046E008}"/>
          </ac:spMkLst>
        </pc:spChg>
        <pc:spChg chg="add del">
          <ac:chgData name="Yesudas Solomon" userId="b2fc119f32a226c7" providerId="Windows Live" clId="Web-{5D16E942-1583-4E12-95CA-4FCB40593D7C}" dt="2021-08-10T03:29:59.231" v="259"/>
          <ac:spMkLst>
            <pc:docMk/>
            <pc:sldMk cId="3729436660" sldId="268"/>
            <ac:spMk id="9" creationId="{60E9A6ED-B880-44EA-8D60-C9D3C82CCBD2}"/>
          </ac:spMkLst>
        </pc:spChg>
        <pc:spChg chg="add del">
          <ac:chgData name="Yesudas Solomon" userId="b2fc119f32a226c7" providerId="Windows Live" clId="Web-{5D16E942-1583-4E12-95CA-4FCB40593D7C}" dt="2021-08-10T03:32:18.828" v="278"/>
          <ac:spMkLst>
            <pc:docMk/>
            <pc:sldMk cId="3729436660" sldId="268"/>
            <ac:spMk id="10" creationId="{21ED5FCA-9564-42B4-9F52-2CCED8ED60CA}"/>
          </ac:spMkLst>
        </pc:spChg>
        <pc:spChg chg="add del">
          <ac:chgData name="Yesudas Solomon" userId="b2fc119f32a226c7" providerId="Windows Live" clId="Web-{5D16E942-1583-4E12-95CA-4FCB40593D7C}" dt="2021-08-10T03:30:19.060" v="261"/>
          <ac:spMkLst>
            <pc:docMk/>
            <pc:sldMk cId="3729436660" sldId="268"/>
            <ac:spMk id="11" creationId="{081E4A58-353D-44AE-B2FC-2A74E2E400F7}"/>
          </ac:spMkLst>
        </pc:spChg>
        <pc:spChg chg="add del">
          <ac:chgData name="Yesudas Solomon" userId="b2fc119f32a226c7" providerId="Windows Live" clId="Web-{5D16E942-1583-4E12-95CA-4FCB40593D7C}" dt="2021-08-10T03:32:18.828" v="278"/>
          <ac:spMkLst>
            <pc:docMk/>
            <pc:sldMk cId="3729436660" sldId="268"/>
            <ac:spMk id="12" creationId="{081E4A58-353D-44AE-B2FC-2A74E2E400F7}"/>
          </ac:spMkLst>
        </pc:spChg>
        <pc:spChg chg="add del">
          <ac:chgData name="Yesudas Solomon" userId="b2fc119f32a226c7" providerId="Windows Live" clId="Web-{5D16E942-1583-4E12-95CA-4FCB40593D7C}" dt="2021-08-10T03:31:48.671" v="276"/>
          <ac:spMkLst>
            <pc:docMk/>
            <pc:sldMk cId="3729436660" sldId="268"/>
            <ac:spMk id="13" creationId="{460B0EFB-53ED-4F35-B05D-F658EA021C65}"/>
          </ac:spMkLst>
        </pc:spChg>
        <pc:spChg chg="add del">
          <ac:chgData name="Yesudas Solomon" userId="b2fc119f32a226c7" providerId="Windows Live" clId="Web-{5D16E942-1583-4E12-95CA-4FCB40593D7C}" dt="2021-08-10T03:31:48.671" v="276"/>
          <ac:spMkLst>
            <pc:docMk/>
            <pc:sldMk cId="3729436660" sldId="268"/>
            <ac:spMk id="15" creationId="{835EF3DD-7D43-4A27-8967-A92FD8CC9365}"/>
          </ac:spMkLst>
        </pc:spChg>
        <pc:picChg chg="add mod modCrop">
          <ac:chgData name="Yesudas Solomon" userId="b2fc119f32a226c7" providerId="Windows Live" clId="Web-{5D16E942-1583-4E12-95CA-4FCB40593D7C}" dt="2021-08-10T03:32:48.907" v="291"/>
          <ac:picMkLst>
            <pc:docMk/>
            <pc:sldMk cId="3729436660" sldId="268"/>
            <ac:picMk id="4" creationId="{C2A6C5DF-90AF-4098-9299-D6EFEEA7D2EF}"/>
          </ac:picMkLst>
        </pc:picChg>
      </pc:sldChg>
    </pc:docChg>
  </pc:docChgLst>
  <pc:docChgLst>
    <pc:chgData name="Yesudas Solomon" userId="b2fc119f32a226c7" providerId="Windows Live" clId="Web-{0AB2F0FB-099D-4CD2-8FAD-D70C8FBA4FF9}"/>
    <pc:docChg chg="addSld modSld">
      <pc:chgData name="Yesudas Solomon" userId="b2fc119f32a226c7" providerId="Windows Live" clId="Web-{0AB2F0FB-099D-4CD2-8FAD-D70C8FBA4FF9}" dt="2021-08-12T04:00:21.046" v="860"/>
      <pc:docMkLst>
        <pc:docMk/>
      </pc:docMkLst>
      <pc:sldChg chg="modSp">
        <pc:chgData name="Yesudas Solomon" userId="b2fc119f32a226c7" providerId="Windows Live" clId="Web-{0AB2F0FB-099D-4CD2-8FAD-D70C8FBA4FF9}" dt="2021-08-12T03:32:44.546" v="3" actId="20577"/>
        <pc:sldMkLst>
          <pc:docMk/>
          <pc:sldMk cId="773446533" sldId="269"/>
        </pc:sldMkLst>
        <pc:spChg chg="mod">
          <ac:chgData name="Yesudas Solomon" userId="b2fc119f32a226c7" providerId="Windows Live" clId="Web-{0AB2F0FB-099D-4CD2-8FAD-D70C8FBA4FF9}" dt="2021-08-12T03:32:44.546" v="3" actId="20577"/>
          <ac:spMkLst>
            <pc:docMk/>
            <pc:sldMk cId="773446533" sldId="269"/>
            <ac:spMk id="3" creationId="{F01830BB-9357-4D96-A94C-6B70385FF66D}"/>
          </ac:spMkLst>
        </pc:spChg>
      </pc:sldChg>
      <pc:sldChg chg="addSp modSp mod setBg">
        <pc:chgData name="Yesudas Solomon" userId="b2fc119f32a226c7" providerId="Windows Live" clId="Web-{0AB2F0FB-099D-4CD2-8FAD-D70C8FBA4FF9}" dt="2021-08-12T03:39:02.334" v="124"/>
        <pc:sldMkLst>
          <pc:docMk/>
          <pc:sldMk cId="1668545148" sldId="270"/>
        </pc:sldMkLst>
        <pc:spChg chg="mod">
          <ac:chgData name="Yesudas Solomon" userId="b2fc119f32a226c7" providerId="Windows Live" clId="Web-{0AB2F0FB-099D-4CD2-8FAD-D70C8FBA4FF9}" dt="2021-08-12T03:39:02.334" v="124"/>
          <ac:spMkLst>
            <pc:docMk/>
            <pc:sldMk cId="1668545148" sldId="270"/>
            <ac:spMk id="2" creationId="{272423E7-3A0F-4934-852D-7DF3CAE62D3A}"/>
          </ac:spMkLst>
        </pc:spChg>
        <pc:spChg chg="mod ord">
          <ac:chgData name="Yesudas Solomon" userId="b2fc119f32a226c7" providerId="Windows Live" clId="Web-{0AB2F0FB-099D-4CD2-8FAD-D70C8FBA4FF9}" dt="2021-08-12T03:39:02.334" v="124"/>
          <ac:spMkLst>
            <pc:docMk/>
            <pc:sldMk cId="1668545148" sldId="270"/>
            <ac:spMk id="3" creationId="{F36ADAF3-EA2A-4A40-9E2F-C47EB6DCAEBF}"/>
          </ac:spMkLst>
        </pc:spChg>
        <pc:spChg chg="add">
          <ac:chgData name="Yesudas Solomon" userId="b2fc119f32a226c7" providerId="Windows Live" clId="Web-{0AB2F0FB-099D-4CD2-8FAD-D70C8FBA4FF9}" dt="2021-08-12T03:39:02.334" v="124"/>
          <ac:spMkLst>
            <pc:docMk/>
            <pc:sldMk cId="1668545148" sldId="270"/>
            <ac:spMk id="9" creationId="{04812C46-200A-4DEB-A05E-3ED6C68C2387}"/>
          </ac:spMkLst>
        </pc:spChg>
        <pc:picChg chg="add mod">
          <ac:chgData name="Yesudas Solomon" userId="b2fc119f32a226c7" providerId="Windows Live" clId="Web-{0AB2F0FB-099D-4CD2-8FAD-D70C8FBA4FF9}" dt="2021-08-12T03:39:02.334" v="124"/>
          <ac:picMkLst>
            <pc:docMk/>
            <pc:sldMk cId="1668545148" sldId="270"/>
            <ac:picMk id="4" creationId="{3398FC8D-C528-420C-A507-C5BB2458B342}"/>
          </ac:picMkLst>
        </pc:picChg>
      </pc:sldChg>
      <pc:sldChg chg="addSp modSp new mod setBg">
        <pc:chgData name="Yesudas Solomon" userId="b2fc119f32a226c7" providerId="Windows Live" clId="Web-{0AB2F0FB-099D-4CD2-8FAD-D70C8FBA4FF9}" dt="2021-08-12T03:43:41.699" v="240"/>
        <pc:sldMkLst>
          <pc:docMk/>
          <pc:sldMk cId="4247099340" sldId="271"/>
        </pc:sldMkLst>
        <pc:spChg chg="mod">
          <ac:chgData name="Yesudas Solomon" userId="b2fc119f32a226c7" providerId="Windows Live" clId="Web-{0AB2F0FB-099D-4CD2-8FAD-D70C8FBA4FF9}" dt="2021-08-12T03:43:41.699" v="240"/>
          <ac:spMkLst>
            <pc:docMk/>
            <pc:sldMk cId="4247099340" sldId="271"/>
            <ac:spMk id="2" creationId="{3B875C4B-27A0-4603-A1EF-F135F6389280}"/>
          </ac:spMkLst>
        </pc:spChg>
        <pc:spChg chg="mod">
          <ac:chgData name="Yesudas Solomon" userId="b2fc119f32a226c7" providerId="Windows Live" clId="Web-{0AB2F0FB-099D-4CD2-8FAD-D70C8FBA4FF9}" dt="2021-08-12T03:43:41.699" v="240"/>
          <ac:spMkLst>
            <pc:docMk/>
            <pc:sldMk cId="4247099340" sldId="271"/>
            <ac:spMk id="3" creationId="{25858DCC-EDF3-4DE1-BAFC-D3080A47E14D}"/>
          </ac:spMkLst>
        </pc:spChg>
        <pc:spChg chg="add">
          <ac:chgData name="Yesudas Solomon" userId="b2fc119f32a226c7" providerId="Windows Live" clId="Web-{0AB2F0FB-099D-4CD2-8FAD-D70C8FBA4FF9}" dt="2021-08-12T03:43:41.699" v="240"/>
          <ac:spMkLst>
            <pc:docMk/>
            <pc:sldMk cId="4247099340" sldId="271"/>
            <ac:spMk id="9" creationId="{80DF40B2-80F7-4E71-B46C-284163F3654A}"/>
          </ac:spMkLst>
        </pc:spChg>
        <pc:picChg chg="add mod">
          <ac:chgData name="Yesudas Solomon" userId="b2fc119f32a226c7" providerId="Windows Live" clId="Web-{0AB2F0FB-099D-4CD2-8FAD-D70C8FBA4FF9}" dt="2021-08-12T03:43:41.699" v="240"/>
          <ac:picMkLst>
            <pc:docMk/>
            <pc:sldMk cId="4247099340" sldId="271"/>
            <ac:picMk id="4" creationId="{B7307CDE-6FC2-40C2-A806-2DD301FAE169}"/>
          </ac:picMkLst>
        </pc:picChg>
      </pc:sldChg>
      <pc:sldChg chg="addSp modSp new mod setBg">
        <pc:chgData name="Yesudas Solomon" userId="b2fc119f32a226c7" providerId="Windows Live" clId="Web-{0AB2F0FB-099D-4CD2-8FAD-D70C8FBA4FF9}" dt="2021-08-12T03:57:38.856" v="777" actId="20577"/>
        <pc:sldMkLst>
          <pc:docMk/>
          <pc:sldMk cId="2573331413" sldId="272"/>
        </pc:sldMkLst>
        <pc:spChg chg="mod">
          <ac:chgData name="Yesudas Solomon" userId="b2fc119f32a226c7" providerId="Windows Live" clId="Web-{0AB2F0FB-099D-4CD2-8FAD-D70C8FBA4FF9}" dt="2021-08-12T03:49:15.768" v="417"/>
          <ac:spMkLst>
            <pc:docMk/>
            <pc:sldMk cId="2573331413" sldId="272"/>
            <ac:spMk id="2" creationId="{F2A45545-61FF-4431-84AC-A88E1B4B66FC}"/>
          </ac:spMkLst>
        </pc:spChg>
        <pc:spChg chg="mod ord">
          <ac:chgData name="Yesudas Solomon" userId="b2fc119f32a226c7" providerId="Windows Live" clId="Web-{0AB2F0FB-099D-4CD2-8FAD-D70C8FBA4FF9}" dt="2021-08-12T03:57:38.856" v="777" actId="20577"/>
          <ac:spMkLst>
            <pc:docMk/>
            <pc:sldMk cId="2573331413" sldId="272"/>
            <ac:spMk id="3" creationId="{7F28A683-AAC4-4999-A5D9-9163A764D7BD}"/>
          </ac:spMkLst>
        </pc:spChg>
        <pc:spChg chg="add">
          <ac:chgData name="Yesudas Solomon" userId="b2fc119f32a226c7" providerId="Windows Live" clId="Web-{0AB2F0FB-099D-4CD2-8FAD-D70C8FBA4FF9}" dt="2021-08-12T03:49:15.768" v="417"/>
          <ac:spMkLst>
            <pc:docMk/>
            <pc:sldMk cId="2573331413" sldId="272"/>
            <ac:spMk id="9" creationId="{3EEB8ED6-9142-4A11-B029-18DDE98C4952}"/>
          </ac:spMkLst>
        </pc:spChg>
        <pc:picChg chg="add mod">
          <ac:chgData name="Yesudas Solomon" userId="b2fc119f32a226c7" providerId="Windows Live" clId="Web-{0AB2F0FB-099D-4CD2-8FAD-D70C8FBA4FF9}" dt="2021-08-12T03:49:15.768" v="417"/>
          <ac:picMkLst>
            <pc:docMk/>
            <pc:sldMk cId="2573331413" sldId="272"/>
            <ac:picMk id="4" creationId="{B4C38F89-4C30-44C1-9180-A5651DE1D531}"/>
          </ac:picMkLst>
        </pc:picChg>
      </pc:sldChg>
      <pc:sldChg chg="addSp modSp new mod setBg setClrOvrMap">
        <pc:chgData name="Yesudas Solomon" userId="b2fc119f32a226c7" providerId="Windows Live" clId="Web-{0AB2F0FB-099D-4CD2-8FAD-D70C8FBA4FF9}" dt="2021-08-12T03:55:53.104" v="715"/>
        <pc:sldMkLst>
          <pc:docMk/>
          <pc:sldMk cId="1620109209" sldId="273"/>
        </pc:sldMkLst>
        <pc:spChg chg="mod">
          <ac:chgData name="Yesudas Solomon" userId="b2fc119f32a226c7" providerId="Windows Live" clId="Web-{0AB2F0FB-099D-4CD2-8FAD-D70C8FBA4FF9}" dt="2021-08-12T03:55:53.104" v="715"/>
          <ac:spMkLst>
            <pc:docMk/>
            <pc:sldMk cId="1620109209" sldId="273"/>
            <ac:spMk id="2" creationId="{6380D21B-38A9-4484-9C38-4A906AF4D06F}"/>
          </ac:spMkLst>
        </pc:spChg>
        <pc:spChg chg="mod ord">
          <ac:chgData name="Yesudas Solomon" userId="b2fc119f32a226c7" providerId="Windows Live" clId="Web-{0AB2F0FB-099D-4CD2-8FAD-D70C8FBA4FF9}" dt="2021-08-12T03:55:53.104" v="715"/>
          <ac:spMkLst>
            <pc:docMk/>
            <pc:sldMk cId="1620109209" sldId="273"/>
            <ac:spMk id="3" creationId="{9809031A-15E9-4CA2-BFAD-59EE5C0A468C}"/>
          </ac:spMkLst>
        </pc:spChg>
        <pc:spChg chg="add">
          <ac:chgData name="Yesudas Solomon" userId="b2fc119f32a226c7" providerId="Windows Live" clId="Web-{0AB2F0FB-099D-4CD2-8FAD-D70C8FBA4FF9}" dt="2021-08-12T03:55:53.104" v="715"/>
          <ac:spMkLst>
            <pc:docMk/>
            <pc:sldMk cId="1620109209" sldId="273"/>
            <ac:spMk id="10" creationId="{A3BAF07C-C39E-42EB-BB22-8D46691D9735}"/>
          </ac:spMkLst>
        </pc:spChg>
        <pc:grpChg chg="add">
          <ac:chgData name="Yesudas Solomon" userId="b2fc119f32a226c7" providerId="Windows Live" clId="Web-{0AB2F0FB-099D-4CD2-8FAD-D70C8FBA4FF9}" dt="2021-08-12T03:55:53.104" v="715"/>
          <ac:grpSpMkLst>
            <pc:docMk/>
            <pc:sldMk cId="1620109209" sldId="273"/>
            <ac:grpSpMk id="12" creationId="{D8E9CF54-0466-4261-9E62-0249E60E1886}"/>
          </ac:grpSpMkLst>
        </pc:grpChg>
        <pc:picChg chg="add mod">
          <ac:chgData name="Yesudas Solomon" userId="b2fc119f32a226c7" providerId="Windows Live" clId="Web-{0AB2F0FB-099D-4CD2-8FAD-D70C8FBA4FF9}" dt="2021-08-12T03:55:53.104" v="715"/>
          <ac:picMkLst>
            <pc:docMk/>
            <pc:sldMk cId="1620109209" sldId="273"/>
            <ac:picMk id="4" creationId="{F4C24FB0-7C14-4260-93E6-DBA50F63BC5C}"/>
          </ac:picMkLst>
        </pc:picChg>
        <pc:picChg chg="add mod">
          <ac:chgData name="Yesudas Solomon" userId="b2fc119f32a226c7" providerId="Windows Live" clId="Web-{0AB2F0FB-099D-4CD2-8FAD-D70C8FBA4FF9}" dt="2021-08-12T03:55:53.104" v="715"/>
          <ac:picMkLst>
            <pc:docMk/>
            <pc:sldMk cId="1620109209" sldId="273"/>
            <ac:picMk id="5" creationId="{D6D4AF79-8F8C-421C-A054-938CF2E4344E}"/>
          </ac:picMkLst>
        </pc:picChg>
      </pc:sldChg>
      <pc:sldChg chg="addSp modSp new mod setBg">
        <pc:chgData name="Yesudas Solomon" userId="b2fc119f32a226c7" providerId="Windows Live" clId="Web-{0AB2F0FB-099D-4CD2-8FAD-D70C8FBA4FF9}" dt="2021-08-12T04:00:21.046" v="860"/>
        <pc:sldMkLst>
          <pc:docMk/>
          <pc:sldMk cId="2548719726" sldId="274"/>
        </pc:sldMkLst>
        <pc:spChg chg="mod">
          <ac:chgData name="Yesudas Solomon" userId="b2fc119f32a226c7" providerId="Windows Live" clId="Web-{0AB2F0FB-099D-4CD2-8FAD-D70C8FBA4FF9}" dt="2021-08-12T04:00:21.046" v="860"/>
          <ac:spMkLst>
            <pc:docMk/>
            <pc:sldMk cId="2548719726" sldId="274"/>
            <ac:spMk id="2" creationId="{A63C9E48-944D-4428-82F0-07B565FF3520}"/>
          </ac:spMkLst>
        </pc:spChg>
        <pc:spChg chg="mod">
          <ac:chgData name="Yesudas Solomon" userId="b2fc119f32a226c7" providerId="Windows Live" clId="Web-{0AB2F0FB-099D-4CD2-8FAD-D70C8FBA4FF9}" dt="2021-08-12T04:00:21.046" v="860"/>
          <ac:spMkLst>
            <pc:docMk/>
            <pc:sldMk cId="2548719726" sldId="274"/>
            <ac:spMk id="3" creationId="{0B78F67C-E398-45A8-8E20-85A2FE46BA0C}"/>
          </ac:spMkLst>
        </pc:spChg>
        <pc:spChg chg="add">
          <ac:chgData name="Yesudas Solomon" userId="b2fc119f32a226c7" providerId="Windows Live" clId="Web-{0AB2F0FB-099D-4CD2-8FAD-D70C8FBA4FF9}" dt="2021-08-12T04:00:21.046" v="860"/>
          <ac:spMkLst>
            <pc:docMk/>
            <pc:sldMk cId="2548719726" sldId="274"/>
            <ac:spMk id="9" creationId="{04812C46-200A-4DEB-A05E-3ED6C68C2387}"/>
          </ac:spMkLst>
        </pc:spChg>
        <pc:spChg chg="add">
          <ac:chgData name="Yesudas Solomon" userId="b2fc119f32a226c7" providerId="Windows Live" clId="Web-{0AB2F0FB-099D-4CD2-8FAD-D70C8FBA4FF9}" dt="2021-08-12T04:00:21.046" v="860"/>
          <ac:spMkLst>
            <pc:docMk/>
            <pc:sldMk cId="2548719726" sldId="274"/>
            <ac:spMk id="11" creationId="{D1EA859B-E555-4109-94F3-6700E046E008}"/>
          </ac:spMkLst>
        </pc:spChg>
        <pc:picChg chg="add mod ord">
          <ac:chgData name="Yesudas Solomon" userId="b2fc119f32a226c7" providerId="Windows Live" clId="Web-{0AB2F0FB-099D-4CD2-8FAD-D70C8FBA4FF9}" dt="2021-08-12T04:00:21.046" v="860"/>
          <ac:picMkLst>
            <pc:docMk/>
            <pc:sldMk cId="2548719726" sldId="274"/>
            <ac:picMk id="4" creationId="{397EDB51-01C0-40B3-B448-962C725F9546}"/>
          </ac:picMkLst>
        </pc:picChg>
      </pc:sldChg>
    </pc:docChg>
  </pc:docChgLst>
  <pc:docChgLst>
    <pc:chgData name="Yesudas Solomon" userId="b2fc119f32a226c7" providerId="Windows Live" clId="Web-{4B6B1741-F0C3-40A3-A046-5C5AB736B6C9}"/>
    <pc:docChg chg="addSld delSld modSld addMainMaster delMainMaster">
      <pc:chgData name="Yesudas Solomon" userId="b2fc119f32a226c7" providerId="Windows Live" clId="Web-{4B6B1741-F0C3-40A3-A046-5C5AB736B6C9}" dt="2021-07-25T04:37:31.507" v="545"/>
      <pc:docMkLst>
        <pc:docMk/>
      </pc:docMkLst>
      <pc:sldChg chg="addSp delSp modSp mod setBg modClrScheme addAnim delAnim setClrOvrMap chgLayout">
        <pc:chgData name="Yesudas Solomon" userId="b2fc119f32a226c7" providerId="Windows Live" clId="Web-{4B6B1741-F0C3-40A3-A046-5C5AB736B6C9}" dt="2021-07-25T04:26:12.980" v="171" actId="20577"/>
        <pc:sldMkLst>
          <pc:docMk/>
          <pc:sldMk cId="109857222" sldId="256"/>
        </pc:sldMkLst>
        <pc:spChg chg="mod ord">
          <ac:chgData name="Yesudas Solomon" userId="b2fc119f32a226c7" providerId="Windows Live" clId="Web-{4B6B1741-F0C3-40A3-A046-5C5AB736B6C9}" dt="2021-07-25T04:26:12.980" v="171" actId="20577"/>
          <ac:spMkLst>
            <pc:docMk/>
            <pc:sldMk cId="109857222" sldId="256"/>
            <ac:spMk id="2" creationId="{00000000-0000-0000-0000-000000000000}"/>
          </ac:spMkLst>
        </pc:spChg>
        <pc:spChg chg="mod ord">
          <ac:chgData name="Yesudas Solomon" userId="b2fc119f32a226c7" providerId="Windows Live" clId="Web-{4B6B1741-F0C3-40A3-A046-5C5AB736B6C9}" dt="2021-07-25T04:04:50.772" v="44"/>
          <ac:spMkLst>
            <pc:docMk/>
            <pc:sldMk cId="109857222" sldId="256"/>
            <ac:spMk id="3" creationId="{00000000-0000-0000-0000-000000000000}"/>
          </ac:spMkLst>
        </pc:spChg>
        <pc:spChg chg="add del mod">
          <ac:chgData name="Yesudas Solomon" userId="b2fc119f32a226c7" providerId="Windows Live" clId="Web-{4B6B1741-F0C3-40A3-A046-5C5AB736B6C9}" dt="2021-07-25T04:05:00.444" v="48"/>
          <ac:spMkLst>
            <pc:docMk/>
            <pc:sldMk cId="109857222" sldId="256"/>
            <ac:spMk id="5" creationId="{0A9D9733-1544-403E-B8F0-4F3DC9713823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6" creationId="{07322A9E-F1EC-405E-8971-BA906EFFCCB8}"/>
          </ac:spMkLst>
        </pc:spChg>
        <pc:spChg chg="add del">
          <ac:chgData name="Yesudas Solomon" userId="b2fc119f32a226c7" providerId="Windows Live" clId="Web-{4B6B1741-F0C3-40A3-A046-5C5AB736B6C9}" dt="2021-07-25T04:04:50.772" v="44"/>
          <ac:spMkLst>
            <pc:docMk/>
            <pc:sldMk cId="109857222" sldId="256"/>
            <ac:spMk id="7" creationId="{B7BD7FCF-A254-4A97-A15C-319B67622677}"/>
          </ac:spMkLst>
        </pc:spChg>
        <pc:spChg chg="add del">
          <ac:chgData name="Yesudas Solomon" userId="b2fc119f32a226c7" providerId="Windows Live" clId="Web-{4B6B1741-F0C3-40A3-A046-5C5AB736B6C9}" dt="2021-07-25T04:04:50.772" v="44"/>
          <ac:spMkLst>
            <pc:docMk/>
            <pc:sldMk cId="109857222" sldId="256"/>
            <ac:spMk id="8" creationId="{52FFAF72-6204-4676-9C6F-9A4CC4D91805}"/>
          </ac:spMkLst>
        </pc:spChg>
        <pc:spChg chg="add del">
          <ac:chgData name="Yesudas Solomon" userId="b2fc119f32a226c7" providerId="Windows Live" clId="Web-{4B6B1741-F0C3-40A3-A046-5C5AB736B6C9}" dt="2021-07-25T04:03:47.115" v="10"/>
          <ac:spMkLst>
            <pc:docMk/>
            <pc:sldMk cId="109857222" sldId="256"/>
            <ac:spMk id="9" creationId="{71B2258F-86CA-4D4D-8270-BC05FCDEBFB3}"/>
          </ac:spMkLst>
        </pc:spChg>
        <pc:spChg chg="add del">
          <ac:chgData name="Yesudas Solomon" userId="b2fc119f32a226c7" providerId="Windows Live" clId="Web-{4B6B1741-F0C3-40A3-A046-5C5AB736B6C9}" dt="2021-07-25T04:04:41.334" v="40"/>
          <ac:spMkLst>
            <pc:docMk/>
            <pc:sldMk cId="109857222" sldId="256"/>
            <ac:spMk id="10" creationId="{DB66C9CD-6BF4-44CA-8078-0BB819080761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11" creationId="{A5704422-1118-4FD1-95AD-29A064EB80D9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13" creationId="{A88B2AAA-B805-498E-A9E6-98B885855498}"/>
          </ac:spMkLst>
        </pc:spChg>
        <pc:spChg chg="add del">
          <ac:chgData name="Yesudas Solomon" userId="b2fc119f32a226c7" providerId="Windows Live" clId="Web-{4B6B1741-F0C3-40A3-A046-5C5AB736B6C9}" dt="2021-07-25T04:04:42.615" v="42"/>
          <ac:spMkLst>
            <pc:docMk/>
            <pc:sldMk cId="109857222" sldId="256"/>
            <ac:spMk id="14" creationId="{9B37791B-B040-4694-BFDC-8DD132D86E8E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15" creationId="{9B8051E0-19D7-43E1-BFD9-E6DBFEB3A3F1}"/>
          </ac:spMkLst>
        </pc:spChg>
        <pc:spChg chg="add del">
          <ac:chgData name="Yesudas Solomon" userId="b2fc119f32a226c7" providerId="Windows Live" clId="Web-{4B6B1741-F0C3-40A3-A046-5C5AB736B6C9}" dt="2021-07-25T04:04:50.772" v="44"/>
          <ac:spMkLst>
            <pc:docMk/>
            <pc:sldMk cId="109857222" sldId="256"/>
            <ac:spMk id="16" creationId="{7A18C9FB-EC4C-4DAE-8F7D-C6E5AF607958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17" creationId="{4EDB2B02-86A2-46F5-A4BE-B7D9B10411D6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19" creationId="{43954639-FB5D-41F4-9560-6F6DFE778425}"/>
          </ac:spMkLst>
        </pc:spChg>
        <pc:spChg chg="add del">
          <ac:chgData name="Yesudas Solomon" userId="b2fc119f32a226c7" providerId="Windows Live" clId="Web-{4B6B1741-F0C3-40A3-A046-5C5AB736B6C9}" dt="2021-07-25T04:04:50.772" v="44"/>
          <ac:spMkLst>
            <pc:docMk/>
            <pc:sldMk cId="109857222" sldId="256"/>
            <ac:spMk id="20" creationId="{3B2B1500-BB55-471C-8A9E-67288297ECE1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21" creationId="{E898931C-0323-41FA-A036-20F818B1FF81}"/>
          </ac:spMkLst>
        </pc:spChg>
        <pc:spChg chg="add del">
          <ac:chgData name="Yesudas Solomon" userId="b2fc119f32a226c7" providerId="Windows Live" clId="Web-{4B6B1741-F0C3-40A3-A046-5C5AB736B6C9}" dt="2021-07-25T04:04:50.772" v="44"/>
          <ac:spMkLst>
            <pc:docMk/>
            <pc:sldMk cId="109857222" sldId="256"/>
            <ac:spMk id="22" creationId="{3045E22C-A99D-41BB-AF14-EF1B1E745A70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23" creationId="{89AFE9DD-0792-4B98-B4EB-97ACA17E6AA8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25" creationId="{3981F5C4-9AE1-404E-AF44-A4E6DB374F9D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27" creationId="{763C1781-8726-4FAC-8C45-FF40376BE409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29" creationId="{301491B5-56C7-43DC-A3D9-861EECCA056A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31" creationId="{237E2353-22DF-46E0-A200-FB30F8F394E2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33" creationId="{DD6138DB-057B-45F7-A5F4-E7BFDA20D02C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35" creationId="{79A54AB1-B64F-4843-BFAB-81CB74E66B65}"/>
          </ac:spMkLst>
        </pc:spChg>
        <pc:grpChg chg="add del">
          <ac:chgData name="Yesudas Solomon" userId="b2fc119f32a226c7" providerId="Windows Live" clId="Web-{4B6B1741-F0C3-40A3-A046-5C5AB736B6C9}" dt="2021-07-25T04:04:42.615" v="42"/>
          <ac:grpSpMkLst>
            <pc:docMk/>
            <pc:sldMk cId="109857222" sldId="256"/>
            <ac:grpSpMk id="18" creationId="{564DEED3-BC52-4F15-8426-D33275CB0111}"/>
          </ac:grpSpMkLst>
        </pc:grpChg>
        <pc:picChg chg="add mod ord">
          <ac:chgData name="Yesudas Solomon" userId="b2fc119f32a226c7" providerId="Windows Live" clId="Web-{4B6B1741-F0C3-40A3-A046-5C5AB736B6C9}" dt="2021-07-25T04:04:50.772" v="44"/>
          <ac:picMkLst>
            <pc:docMk/>
            <pc:sldMk cId="109857222" sldId="256"/>
            <ac:picMk id="4" creationId="{DB388CAD-E54D-4217-9849-102E88E5F010}"/>
          </ac:picMkLst>
        </pc:picChg>
        <pc:cxnChg chg="add del">
          <ac:chgData name="Yesudas Solomon" userId="b2fc119f32a226c7" providerId="Windows Live" clId="Web-{4B6B1741-F0C3-40A3-A046-5C5AB736B6C9}" dt="2021-07-25T04:04:41.334" v="40"/>
          <ac:cxnSpMkLst>
            <pc:docMk/>
            <pc:sldMk cId="109857222" sldId="256"/>
            <ac:cxnSpMk id="12" creationId="{CC9CF63D-A2A3-4ECF-BC53-4B0D56918FB4}"/>
          </ac:cxnSpMkLst>
        </pc:cxnChg>
      </pc:sldChg>
      <pc:sldChg chg="addSp delSp modSp new add del mod setBg">
        <pc:chgData name="Yesudas Solomon" userId="b2fc119f32a226c7" providerId="Windows Live" clId="Web-{4B6B1741-F0C3-40A3-A046-5C5AB736B6C9}" dt="2021-07-25T04:30:38.860" v="285"/>
        <pc:sldMkLst>
          <pc:docMk/>
          <pc:sldMk cId="2550678048" sldId="257"/>
        </pc:sldMkLst>
        <pc:spChg chg="mod">
          <ac:chgData name="Yesudas Solomon" userId="b2fc119f32a226c7" providerId="Windows Live" clId="Web-{4B6B1741-F0C3-40A3-A046-5C5AB736B6C9}" dt="2021-07-25T04:30:38.797" v="284"/>
          <ac:spMkLst>
            <pc:docMk/>
            <pc:sldMk cId="2550678048" sldId="257"/>
            <ac:spMk id="2" creationId="{146AC696-3752-4D9D-860B-655DD43878FD}"/>
          </ac:spMkLst>
        </pc:spChg>
        <pc:spChg chg="del mod">
          <ac:chgData name="Yesudas Solomon" userId="b2fc119f32a226c7" providerId="Windows Live" clId="Web-{4B6B1741-F0C3-40A3-A046-5C5AB736B6C9}" dt="2021-07-25T04:22:08.586" v="150"/>
          <ac:spMkLst>
            <pc:docMk/>
            <pc:sldMk cId="2550678048" sldId="257"/>
            <ac:spMk id="3" creationId="{E55FD162-DAC1-4B39-B82C-98D37ABB41BA}"/>
          </ac:spMkLst>
        </pc:spChg>
        <pc:spChg chg="add del">
          <ac:chgData name="Yesudas Solomon" userId="b2fc119f32a226c7" providerId="Windows Live" clId="Web-{4B6B1741-F0C3-40A3-A046-5C5AB736B6C9}" dt="2021-07-25T04:23:43.915" v="163"/>
          <ac:spMkLst>
            <pc:docMk/>
            <pc:sldMk cId="2550678048" sldId="257"/>
            <ac:spMk id="9" creationId="{BACC6370-2D7E-4714-9D71-7542949D7D5D}"/>
          </ac:spMkLst>
        </pc:spChg>
        <pc:spChg chg="add del">
          <ac:chgData name="Yesudas Solomon" userId="b2fc119f32a226c7" providerId="Windows Live" clId="Web-{4B6B1741-F0C3-40A3-A046-5C5AB736B6C9}" dt="2021-07-25T04:23:43.915" v="163"/>
          <ac:spMkLst>
            <pc:docMk/>
            <pc:sldMk cId="2550678048" sldId="257"/>
            <ac:spMk id="11" creationId="{F68B3F68-107C-434F-AA38-110D5EA91B85}"/>
          </ac:spMkLst>
        </pc:spChg>
        <pc:spChg chg="add del">
          <ac:chgData name="Yesudas Solomon" userId="b2fc119f32a226c7" providerId="Windows Live" clId="Web-{4B6B1741-F0C3-40A3-A046-5C5AB736B6C9}" dt="2021-07-25T04:23:43.915" v="163"/>
          <ac:spMkLst>
            <pc:docMk/>
            <pc:sldMk cId="2550678048" sldId="257"/>
            <ac:spMk id="13" creationId="{AAD0DBB9-1A4B-4391-81D4-CB19F9AB918A}"/>
          </ac:spMkLst>
        </pc:spChg>
        <pc:spChg chg="add del">
          <ac:chgData name="Yesudas Solomon" userId="b2fc119f32a226c7" providerId="Windows Live" clId="Web-{4B6B1741-F0C3-40A3-A046-5C5AB736B6C9}" dt="2021-07-25T04:23:43.915" v="163"/>
          <ac:spMkLst>
            <pc:docMk/>
            <pc:sldMk cId="2550678048" sldId="257"/>
            <ac:spMk id="15" creationId="{063BBA22-50EA-4C4D-BE05-F1CE4E63AA56}"/>
          </ac:spMkLst>
        </pc:spChg>
        <pc:spChg chg="add del">
          <ac:chgData name="Yesudas Solomon" userId="b2fc119f32a226c7" providerId="Windows Live" clId="Web-{4B6B1741-F0C3-40A3-A046-5C5AB736B6C9}" dt="2021-07-25T04:23:08.134" v="156"/>
          <ac:spMkLst>
            <pc:docMk/>
            <pc:sldMk cId="2550678048" sldId="257"/>
            <ac:spMk id="17" creationId="{BACC6370-2D7E-4714-9D71-7542949D7D5D}"/>
          </ac:spMkLst>
        </pc:spChg>
        <pc:spChg chg="add del">
          <ac:chgData name="Yesudas Solomon" userId="b2fc119f32a226c7" providerId="Windows Live" clId="Web-{4B6B1741-F0C3-40A3-A046-5C5AB736B6C9}" dt="2021-07-25T04:23:08.134" v="156"/>
          <ac:spMkLst>
            <pc:docMk/>
            <pc:sldMk cId="2550678048" sldId="257"/>
            <ac:spMk id="18" creationId="{F68B3F68-107C-434F-AA38-110D5EA91B85}"/>
          </ac:spMkLst>
        </pc:spChg>
        <pc:spChg chg="add del">
          <ac:chgData name="Yesudas Solomon" userId="b2fc119f32a226c7" providerId="Windows Live" clId="Web-{4B6B1741-F0C3-40A3-A046-5C5AB736B6C9}" dt="2021-07-25T04:23:08.134" v="156"/>
          <ac:spMkLst>
            <pc:docMk/>
            <pc:sldMk cId="2550678048" sldId="257"/>
            <ac:spMk id="19" creationId="{AAD0DBB9-1A4B-4391-81D4-CB19F9AB918A}"/>
          </ac:spMkLst>
        </pc:spChg>
        <pc:spChg chg="add del">
          <ac:chgData name="Yesudas Solomon" userId="b2fc119f32a226c7" providerId="Windows Live" clId="Web-{4B6B1741-F0C3-40A3-A046-5C5AB736B6C9}" dt="2021-07-25T04:22:37.696" v="154"/>
          <ac:spMkLst>
            <pc:docMk/>
            <pc:sldMk cId="2550678048" sldId="257"/>
            <ac:spMk id="20" creationId="{BACC6370-2D7E-4714-9D71-7542949D7D5D}"/>
          </ac:spMkLst>
        </pc:spChg>
        <pc:spChg chg="add del">
          <ac:chgData name="Yesudas Solomon" userId="b2fc119f32a226c7" providerId="Windows Live" clId="Web-{4B6B1741-F0C3-40A3-A046-5C5AB736B6C9}" dt="2021-07-25T04:23:08.134" v="156"/>
          <ac:spMkLst>
            <pc:docMk/>
            <pc:sldMk cId="2550678048" sldId="257"/>
            <ac:spMk id="21" creationId="{063BBA22-50EA-4C4D-BE05-F1CE4E63AA56}"/>
          </ac:spMkLst>
        </pc:spChg>
        <pc:spChg chg="add del">
          <ac:chgData name="Yesudas Solomon" userId="b2fc119f32a226c7" providerId="Windows Live" clId="Web-{4B6B1741-F0C3-40A3-A046-5C5AB736B6C9}" dt="2021-07-25T04:22:37.696" v="154"/>
          <ac:spMkLst>
            <pc:docMk/>
            <pc:sldMk cId="2550678048" sldId="257"/>
            <ac:spMk id="22" creationId="{F68B3F68-107C-434F-AA38-110D5EA91B85}"/>
          </ac:spMkLst>
        </pc:spChg>
        <pc:spChg chg="add del">
          <ac:chgData name="Yesudas Solomon" userId="b2fc119f32a226c7" providerId="Windows Live" clId="Web-{4B6B1741-F0C3-40A3-A046-5C5AB736B6C9}" dt="2021-07-25T04:23:38.322" v="160"/>
          <ac:spMkLst>
            <pc:docMk/>
            <pc:sldMk cId="2550678048" sldId="257"/>
            <ac:spMk id="23" creationId="{BACC6370-2D7E-4714-9D71-7542949D7D5D}"/>
          </ac:spMkLst>
        </pc:spChg>
        <pc:spChg chg="add del">
          <ac:chgData name="Yesudas Solomon" userId="b2fc119f32a226c7" providerId="Windows Live" clId="Web-{4B6B1741-F0C3-40A3-A046-5C5AB736B6C9}" dt="2021-07-25T04:22:37.696" v="154"/>
          <ac:spMkLst>
            <pc:docMk/>
            <pc:sldMk cId="2550678048" sldId="257"/>
            <ac:spMk id="24" creationId="{AAD0DBB9-1A4B-4391-81D4-CB19F9AB918A}"/>
          </ac:spMkLst>
        </pc:spChg>
        <pc:spChg chg="add del">
          <ac:chgData name="Yesudas Solomon" userId="b2fc119f32a226c7" providerId="Windows Live" clId="Web-{4B6B1741-F0C3-40A3-A046-5C5AB736B6C9}" dt="2021-07-25T04:23:34.681" v="158"/>
          <ac:spMkLst>
            <pc:docMk/>
            <pc:sldMk cId="2550678048" sldId="257"/>
            <ac:spMk id="25" creationId="{738F59A4-4431-460D-8E49-6E65C189A566}"/>
          </ac:spMkLst>
        </pc:spChg>
        <pc:spChg chg="add del">
          <ac:chgData name="Yesudas Solomon" userId="b2fc119f32a226c7" providerId="Windows Live" clId="Web-{4B6B1741-F0C3-40A3-A046-5C5AB736B6C9}" dt="2021-07-25T04:22:37.696" v="154"/>
          <ac:spMkLst>
            <pc:docMk/>
            <pc:sldMk cId="2550678048" sldId="257"/>
            <ac:spMk id="26" creationId="{063BBA22-50EA-4C4D-BE05-F1CE4E63AA56}"/>
          </ac:spMkLst>
        </pc:spChg>
        <pc:spChg chg="add del">
          <ac:chgData name="Yesudas Solomon" userId="b2fc119f32a226c7" providerId="Windows Live" clId="Web-{4B6B1741-F0C3-40A3-A046-5C5AB736B6C9}" dt="2021-07-25T04:23:38.322" v="160"/>
          <ac:spMkLst>
            <pc:docMk/>
            <pc:sldMk cId="2550678048" sldId="257"/>
            <ac:spMk id="28" creationId="{F68B3F68-107C-434F-AA38-110D5EA91B85}"/>
          </ac:spMkLst>
        </pc:spChg>
        <pc:spChg chg="add del">
          <ac:chgData name="Yesudas Solomon" userId="b2fc119f32a226c7" providerId="Windows Live" clId="Web-{4B6B1741-F0C3-40A3-A046-5C5AB736B6C9}" dt="2021-07-25T04:23:38.322" v="160"/>
          <ac:spMkLst>
            <pc:docMk/>
            <pc:sldMk cId="2550678048" sldId="257"/>
            <ac:spMk id="29" creationId="{AAD0DBB9-1A4B-4391-81D4-CB19F9AB918A}"/>
          </ac:spMkLst>
        </pc:spChg>
        <pc:spChg chg="add del">
          <ac:chgData name="Yesudas Solomon" userId="b2fc119f32a226c7" providerId="Windows Live" clId="Web-{4B6B1741-F0C3-40A3-A046-5C5AB736B6C9}" dt="2021-07-25T04:23:38.322" v="160"/>
          <ac:spMkLst>
            <pc:docMk/>
            <pc:sldMk cId="2550678048" sldId="257"/>
            <ac:spMk id="30" creationId="{063BBA22-50EA-4C4D-BE05-F1CE4E63AA56}"/>
          </ac:spMkLst>
        </pc:spChg>
        <pc:spChg chg="add del">
          <ac:chgData name="Yesudas Solomon" userId="b2fc119f32a226c7" providerId="Windows Live" clId="Web-{4B6B1741-F0C3-40A3-A046-5C5AB736B6C9}" dt="2021-07-25T04:23:43.853" v="162"/>
          <ac:spMkLst>
            <pc:docMk/>
            <pc:sldMk cId="2550678048" sldId="257"/>
            <ac:spMk id="31" creationId="{BACC6370-2D7E-4714-9D71-7542949D7D5D}"/>
          </ac:spMkLst>
        </pc:spChg>
        <pc:spChg chg="add del">
          <ac:chgData name="Yesudas Solomon" userId="b2fc119f32a226c7" providerId="Windows Live" clId="Web-{4B6B1741-F0C3-40A3-A046-5C5AB736B6C9}" dt="2021-07-25T04:23:43.853" v="162"/>
          <ac:spMkLst>
            <pc:docMk/>
            <pc:sldMk cId="2550678048" sldId="257"/>
            <ac:spMk id="32" creationId="{F68B3F68-107C-434F-AA38-110D5EA91B85}"/>
          </ac:spMkLst>
        </pc:spChg>
        <pc:spChg chg="add del">
          <ac:chgData name="Yesudas Solomon" userId="b2fc119f32a226c7" providerId="Windows Live" clId="Web-{4B6B1741-F0C3-40A3-A046-5C5AB736B6C9}" dt="2021-07-25T04:23:43.853" v="162"/>
          <ac:spMkLst>
            <pc:docMk/>
            <pc:sldMk cId="2550678048" sldId="257"/>
            <ac:spMk id="33" creationId="{AAD0DBB9-1A4B-4391-81D4-CB19F9AB918A}"/>
          </ac:spMkLst>
        </pc:spChg>
        <pc:spChg chg="add del">
          <ac:chgData name="Yesudas Solomon" userId="b2fc119f32a226c7" providerId="Windows Live" clId="Web-{4B6B1741-F0C3-40A3-A046-5C5AB736B6C9}" dt="2021-07-25T04:23:43.853" v="162"/>
          <ac:spMkLst>
            <pc:docMk/>
            <pc:sldMk cId="2550678048" sldId="257"/>
            <ac:spMk id="34" creationId="{063BBA22-50EA-4C4D-BE05-F1CE4E63AA56}"/>
          </ac:spMkLst>
        </pc:spChg>
        <pc:spChg chg="add del">
          <ac:chgData name="Yesudas Solomon" userId="b2fc119f32a226c7" providerId="Windows Live" clId="Web-{4B6B1741-F0C3-40A3-A046-5C5AB736B6C9}" dt="2021-07-25T04:30:38.860" v="285"/>
          <ac:spMkLst>
            <pc:docMk/>
            <pc:sldMk cId="2550678048" sldId="257"/>
            <ac:spMk id="35" creationId="{BACC6370-2D7E-4714-9D71-7542949D7D5D}"/>
          </ac:spMkLst>
        </pc:spChg>
        <pc:spChg chg="add del">
          <ac:chgData name="Yesudas Solomon" userId="b2fc119f32a226c7" providerId="Windows Live" clId="Web-{4B6B1741-F0C3-40A3-A046-5C5AB736B6C9}" dt="2021-07-25T04:30:38.860" v="285"/>
          <ac:spMkLst>
            <pc:docMk/>
            <pc:sldMk cId="2550678048" sldId="257"/>
            <ac:spMk id="36" creationId="{F68B3F68-107C-434F-AA38-110D5EA91B85}"/>
          </ac:spMkLst>
        </pc:spChg>
        <pc:spChg chg="add del">
          <ac:chgData name="Yesudas Solomon" userId="b2fc119f32a226c7" providerId="Windows Live" clId="Web-{4B6B1741-F0C3-40A3-A046-5C5AB736B6C9}" dt="2021-07-25T04:30:38.860" v="285"/>
          <ac:spMkLst>
            <pc:docMk/>
            <pc:sldMk cId="2550678048" sldId="257"/>
            <ac:spMk id="37" creationId="{AAD0DBB9-1A4B-4391-81D4-CB19F9AB918A}"/>
          </ac:spMkLst>
        </pc:spChg>
        <pc:spChg chg="add del">
          <ac:chgData name="Yesudas Solomon" userId="b2fc119f32a226c7" providerId="Windows Live" clId="Web-{4B6B1741-F0C3-40A3-A046-5C5AB736B6C9}" dt="2021-07-25T04:30:38.860" v="285"/>
          <ac:spMkLst>
            <pc:docMk/>
            <pc:sldMk cId="2550678048" sldId="257"/>
            <ac:spMk id="38" creationId="{063BBA22-50EA-4C4D-BE05-F1CE4E63AA56}"/>
          </ac:spMkLst>
        </pc:spChg>
        <pc:spChg chg="add del">
          <ac:chgData name="Yesudas Solomon" userId="b2fc119f32a226c7" providerId="Windows Live" clId="Web-{4B6B1741-F0C3-40A3-A046-5C5AB736B6C9}" dt="2021-07-25T04:30:38.797" v="284"/>
          <ac:spMkLst>
            <pc:docMk/>
            <pc:sldMk cId="2550678048" sldId="257"/>
            <ac:spMk id="40" creationId="{BACC6370-2D7E-4714-9D71-7542949D7D5D}"/>
          </ac:spMkLst>
        </pc:spChg>
        <pc:spChg chg="add">
          <ac:chgData name="Yesudas Solomon" userId="b2fc119f32a226c7" providerId="Windows Live" clId="Web-{4B6B1741-F0C3-40A3-A046-5C5AB736B6C9}" dt="2021-07-25T04:30:38.860" v="285"/>
          <ac:spMkLst>
            <pc:docMk/>
            <pc:sldMk cId="2550678048" sldId="257"/>
            <ac:spMk id="41" creationId="{BACC6370-2D7E-4714-9D71-7542949D7D5D}"/>
          </ac:spMkLst>
        </pc:spChg>
        <pc:spChg chg="add">
          <ac:chgData name="Yesudas Solomon" userId="b2fc119f32a226c7" providerId="Windows Live" clId="Web-{4B6B1741-F0C3-40A3-A046-5C5AB736B6C9}" dt="2021-07-25T04:30:38.860" v="285"/>
          <ac:spMkLst>
            <pc:docMk/>
            <pc:sldMk cId="2550678048" sldId="257"/>
            <ac:spMk id="42" creationId="{F68B3F68-107C-434F-AA38-110D5EA91B85}"/>
          </ac:spMkLst>
        </pc:spChg>
        <pc:spChg chg="add del">
          <ac:chgData name="Yesudas Solomon" userId="b2fc119f32a226c7" providerId="Windows Live" clId="Web-{4B6B1741-F0C3-40A3-A046-5C5AB736B6C9}" dt="2021-07-25T04:30:35.750" v="282"/>
          <ac:spMkLst>
            <pc:docMk/>
            <pc:sldMk cId="2550678048" sldId="257"/>
            <ac:spMk id="43" creationId="{6C4028FD-8BAA-4A19-BFDE-594D991B7552}"/>
          </ac:spMkLst>
        </pc:spChg>
        <pc:spChg chg="add">
          <ac:chgData name="Yesudas Solomon" userId="b2fc119f32a226c7" providerId="Windows Live" clId="Web-{4B6B1741-F0C3-40A3-A046-5C5AB736B6C9}" dt="2021-07-25T04:30:38.860" v="285"/>
          <ac:spMkLst>
            <pc:docMk/>
            <pc:sldMk cId="2550678048" sldId="257"/>
            <ac:spMk id="44" creationId="{AAD0DBB9-1A4B-4391-81D4-CB19F9AB918A}"/>
          </ac:spMkLst>
        </pc:spChg>
        <pc:spChg chg="add del">
          <ac:chgData name="Yesudas Solomon" userId="b2fc119f32a226c7" providerId="Windows Live" clId="Web-{4B6B1741-F0C3-40A3-A046-5C5AB736B6C9}" dt="2021-07-25T04:30:38.797" v="284"/>
          <ac:spMkLst>
            <pc:docMk/>
            <pc:sldMk cId="2550678048" sldId="257"/>
            <ac:spMk id="45" creationId="{F68B3F68-107C-434F-AA38-110D5EA91B85}"/>
          </ac:spMkLst>
        </pc:spChg>
        <pc:spChg chg="add">
          <ac:chgData name="Yesudas Solomon" userId="b2fc119f32a226c7" providerId="Windows Live" clId="Web-{4B6B1741-F0C3-40A3-A046-5C5AB736B6C9}" dt="2021-07-25T04:30:38.860" v="285"/>
          <ac:spMkLst>
            <pc:docMk/>
            <pc:sldMk cId="2550678048" sldId="257"/>
            <ac:spMk id="46" creationId="{063BBA22-50EA-4C4D-BE05-F1CE4E63AA56}"/>
          </ac:spMkLst>
        </pc:spChg>
        <pc:spChg chg="add del">
          <ac:chgData name="Yesudas Solomon" userId="b2fc119f32a226c7" providerId="Windows Live" clId="Web-{4B6B1741-F0C3-40A3-A046-5C5AB736B6C9}" dt="2021-07-25T04:30:38.797" v="284"/>
          <ac:spMkLst>
            <pc:docMk/>
            <pc:sldMk cId="2550678048" sldId="257"/>
            <ac:spMk id="47" creationId="{AAD0DBB9-1A4B-4391-81D4-CB19F9AB918A}"/>
          </ac:spMkLst>
        </pc:spChg>
        <pc:spChg chg="add del">
          <ac:chgData name="Yesudas Solomon" userId="b2fc119f32a226c7" providerId="Windows Live" clId="Web-{4B6B1741-F0C3-40A3-A046-5C5AB736B6C9}" dt="2021-07-25T04:30:38.797" v="284"/>
          <ac:spMkLst>
            <pc:docMk/>
            <pc:sldMk cId="2550678048" sldId="257"/>
            <ac:spMk id="49" creationId="{063BBA22-50EA-4C4D-BE05-F1CE4E63AA56}"/>
          </ac:spMkLst>
        </pc:spChg>
        <pc:grpChg chg="add del">
          <ac:chgData name="Yesudas Solomon" userId="b2fc119f32a226c7" providerId="Windows Live" clId="Web-{4B6B1741-F0C3-40A3-A046-5C5AB736B6C9}" dt="2021-07-25T04:23:34.681" v="158"/>
          <ac:grpSpMkLst>
            <pc:docMk/>
            <pc:sldMk cId="2550678048" sldId="257"/>
            <ac:grpSpMk id="27" creationId="{8A919B9C-5C01-47E4-B2F2-45F589208ABF}"/>
          </ac:grpSpMkLst>
        </pc:grpChg>
        <pc:graphicFrameChg chg="add mod modGraphic">
          <ac:chgData name="Yesudas Solomon" userId="b2fc119f32a226c7" providerId="Windows Live" clId="Web-{4B6B1741-F0C3-40A3-A046-5C5AB736B6C9}" dt="2021-07-25T04:30:38.860" v="285"/>
          <ac:graphicFrameMkLst>
            <pc:docMk/>
            <pc:sldMk cId="2550678048" sldId="257"/>
            <ac:graphicFrameMk id="5" creationId="{BDAA5BF3-1529-4035-9C4A-C4FAA7DA7111}"/>
          </ac:graphicFrameMkLst>
        </pc:graphicFrameChg>
      </pc:sldChg>
      <pc:sldChg chg="add replId">
        <pc:chgData name="Yesudas Solomon" userId="b2fc119f32a226c7" providerId="Windows Live" clId="Web-{4B6B1741-F0C3-40A3-A046-5C5AB736B6C9}" dt="2021-07-25T04:26:37.965" v="172"/>
        <pc:sldMkLst>
          <pc:docMk/>
          <pc:sldMk cId="3821501233" sldId="258"/>
        </pc:sldMkLst>
      </pc:sldChg>
      <pc:sldChg chg="addSp delSp modSp new mod setBg">
        <pc:chgData name="Yesudas Solomon" userId="b2fc119f32a226c7" providerId="Windows Live" clId="Web-{4B6B1741-F0C3-40A3-A046-5C5AB736B6C9}" dt="2021-07-25T04:32:59.206" v="361"/>
        <pc:sldMkLst>
          <pc:docMk/>
          <pc:sldMk cId="1449129507" sldId="259"/>
        </pc:sldMkLst>
        <pc:spChg chg="add del mod">
          <ac:chgData name="Yesudas Solomon" userId="b2fc119f32a226c7" providerId="Windows Live" clId="Web-{4B6B1741-F0C3-40A3-A046-5C5AB736B6C9}" dt="2021-07-25T04:32:59.206" v="361"/>
          <ac:spMkLst>
            <pc:docMk/>
            <pc:sldMk cId="1449129507" sldId="259"/>
            <ac:spMk id="2" creationId="{20F0E777-6B1E-4126-871A-CA1BC861B7B8}"/>
          </ac:spMkLst>
        </pc:spChg>
        <pc:spChg chg="mod">
          <ac:chgData name="Yesudas Solomon" userId="b2fc119f32a226c7" providerId="Windows Live" clId="Web-{4B6B1741-F0C3-40A3-A046-5C5AB736B6C9}" dt="2021-07-25T04:32:59.206" v="361"/>
          <ac:spMkLst>
            <pc:docMk/>
            <pc:sldMk cId="1449129507" sldId="259"/>
            <ac:spMk id="3" creationId="{51637543-9524-41B8-8898-AC36F4A634D3}"/>
          </ac:spMkLst>
        </pc:spChg>
        <pc:spChg chg="add">
          <ac:chgData name="Yesudas Solomon" userId="b2fc119f32a226c7" providerId="Windows Live" clId="Web-{4B6B1741-F0C3-40A3-A046-5C5AB736B6C9}" dt="2021-07-25T04:32:59.206" v="361"/>
          <ac:spMkLst>
            <pc:docMk/>
            <pc:sldMk cId="1449129507" sldId="259"/>
            <ac:spMk id="8" creationId="{907EF6B7-1338-4443-8C46-6A318D952DFD}"/>
          </ac:spMkLst>
        </pc:spChg>
        <pc:spChg chg="add">
          <ac:chgData name="Yesudas Solomon" userId="b2fc119f32a226c7" providerId="Windows Live" clId="Web-{4B6B1741-F0C3-40A3-A046-5C5AB736B6C9}" dt="2021-07-25T04:32:59.206" v="361"/>
          <ac:spMkLst>
            <pc:docMk/>
            <pc:sldMk cId="1449129507" sldId="259"/>
            <ac:spMk id="10" creationId="{DAAE4CDD-124C-4DCF-9584-B6033B545DD5}"/>
          </ac:spMkLst>
        </pc:spChg>
        <pc:spChg chg="add">
          <ac:chgData name="Yesudas Solomon" userId="b2fc119f32a226c7" providerId="Windows Live" clId="Web-{4B6B1741-F0C3-40A3-A046-5C5AB736B6C9}" dt="2021-07-25T04:32:59.206" v="361"/>
          <ac:spMkLst>
            <pc:docMk/>
            <pc:sldMk cId="1449129507" sldId="259"/>
            <ac:spMk id="12" creationId="{081E4A58-353D-44AE-B2FC-2A74E2E400F7}"/>
          </ac:spMkLst>
        </pc:spChg>
      </pc:sldChg>
      <pc:sldChg chg="addSp delSp modSp new mod setBg">
        <pc:chgData name="Yesudas Solomon" userId="b2fc119f32a226c7" providerId="Windows Live" clId="Web-{4B6B1741-F0C3-40A3-A046-5C5AB736B6C9}" dt="2021-07-25T04:35:42.208" v="491"/>
        <pc:sldMkLst>
          <pc:docMk/>
          <pc:sldMk cId="836867068" sldId="260"/>
        </pc:sldMkLst>
        <pc:spChg chg="mod">
          <ac:chgData name="Yesudas Solomon" userId="b2fc119f32a226c7" providerId="Windows Live" clId="Web-{4B6B1741-F0C3-40A3-A046-5C5AB736B6C9}" dt="2021-07-25T04:35:42.208" v="491"/>
          <ac:spMkLst>
            <pc:docMk/>
            <pc:sldMk cId="836867068" sldId="260"/>
            <ac:spMk id="2" creationId="{9149694B-4DB1-42BE-A83E-4F4EBA3AFDB9}"/>
          </ac:spMkLst>
        </pc:spChg>
        <pc:spChg chg="del mod">
          <ac:chgData name="Yesudas Solomon" userId="b2fc119f32a226c7" providerId="Windows Live" clId="Web-{4B6B1741-F0C3-40A3-A046-5C5AB736B6C9}" dt="2021-07-25T04:35:42.208" v="491"/>
          <ac:spMkLst>
            <pc:docMk/>
            <pc:sldMk cId="836867068" sldId="260"/>
            <ac:spMk id="3" creationId="{CC1A2DD2-8AF2-43F3-8206-CC73AE05DD3C}"/>
          </ac:spMkLst>
        </pc:spChg>
        <pc:spChg chg="add del">
          <ac:chgData name="Yesudas Solomon" userId="b2fc119f32a226c7" providerId="Windows Live" clId="Web-{4B6B1741-F0C3-40A3-A046-5C5AB736B6C9}" dt="2021-07-25T04:35:42.146" v="490"/>
          <ac:spMkLst>
            <pc:docMk/>
            <pc:sldMk cId="836867068" sldId="260"/>
            <ac:spMk id="8" creationId="{09588DA8-065E-4F6F-8EFD-43104AB2E0CF}"/>
          </ac:spMkLst>
        </pc:spChg>
        <pc:spChg chg="add">
          <ac:chgData name="Yesudas Solomon" userId="b2fc119f32a226c7" providerId="Windows Live" clId="Web-{4B6B1741-F0C3-40A3-A046-5C5AB736B6C9}" dt="2021-07-25T04:35:42.208" v="491"/>
          <ac:spMkLst>
            <pc:docMk/>
            <pc:sldMk cId="836867068" sldId="260"/>
            <ac:spMk id="9" creationId="{2E442304-DDBD-4F7B-8017-36BCC863FB40}"/>
          </ac:spMkLst>
        </pc:spChg>
        <pc:spChg chg="add del">
          <ac:chgData name="Yesudas Solomon" userId="b2fc119f32a226c7" providerId="Windows Live" clId="Web-{4B6B1741-F0C3-40A3-A046-5C5AB736B6C9}" dt="2021-07-25T04:35:42.146" v="490"/>
          <ac:spMkLst>
            <pc:docMk/>
            <pc:sldMk cId="836867068" sldId="260"/>
            <ac:spMk id="10" creationId="{C4285719-470E-454C-AF62-8323075F1F5B}"/>
          </ac:spMkLst>
        </pc:spChg>
        <pc:spChg chg="add">
          <ac:chgData name="Yesudas Solomon" userId="b2fc119f32a226c7" providerId="Windows Live" clId="Web-{4B6B1741-F0C3-40A3-A046-5C5AB736B6C9}" dt="2021-07-25T04:35:42.208" v="491"/>
          <ac:spMkLst>
            <pc:docMk/>
            <pc:sldMk cId="836867068" sldId="260"/>
            <ac:spMk id="11" creationId="{5E107275-3853-46FD-A241-DE4355A42675}"/>
          </ac:spMkLst>
        </pc:spChg>
        <pc:spChg chg="add del">
          <ac:chgData name="Yesudas Solomon" userId="b2fc119f32a226c7" providerId="Windows Live" clId="Web-{4B6B1741-F0C3-40A3-A046-5C5AB736B6C9}" dt="2021-07-25T04:35:42.146" v="490"/>
          <ac:spMkLst>
            <pc:docMk/>
            <pc:sldMk cId="836867068" sldId="260"/>
            <ac:spMk id="12" creationId="{CD9FE4EF-C4D8-49A0-B2FF-81D8DB7D8A24}"/>
          </ac:spMkLst>
        </pc:spChg>
        <pc:spChg chg="add del">
          <ac:chgData name="Yesudas Solomon" userId="b2fc119f32a226c7" providerId="Windows Live" clId="Web-{4B6B1741-F0C3-40A3-A046-5C5AB736B6C9}" dt="2021-07-25T04:35:42.146" v="490"/>
          <ac:spMkLst>
            <pc:docMk/>
            <pc:sldMk cId="836867068" sldId="260"/>
            <ac:spMk id="14" creationId="{4300840D-0A0B-4512-BACA-B439D5B9C57C}"/>
          </ac:spMkLst>
        </pc:spChg>
        <pc:spChg chg="add del">
          <ac:chgData name="Yesudas Solomon" userId="b2fc119f32a226c7" providerId="Windows Live" clId="Web-{4B6B1741-F0C3-40A3-A046-5C5AB736B6C9}" dt="2021-07-25T04:35:42.146" v="490"/>
          <ac:spMkLst>
            <pc:docMk/>
            <pc:sldMk cId="836867068" sldId="260"/>
            <ac:spMk id="16" creationId="{D2B78728-A580-49A7-84F9-6EF6F583ADE0}"/>
          </ac:spMkLst>
        </pc:spChg>
        <pc:spChg chg="add del">
          <ac:chgData name="Yesudas Solomon" userId="b2fc119f32a226c7" providerId="Windows Live" clId="Web-{4B6B1741-F0C3-40A3-A046-5C5AB736B6C9}" dt="2021-07-25T04:35:42.146" v="490"/>
          <ac:spMkLst>
            <pc:docMk/>
            <pc:sldMk cId="836867068" sldId="260"/>
            <ac:spMk id="18" creationId="{38FAA1A1-D861-433F-88FA-1E9D6FD31D11}"/>
          </ac:spMkLst>
        </pc:spChg>
        <pc:spChg chg="add del">
          <ac:chgData name="Yesudas Solomon" userId="b2fc119f32a226c7" providerId="Windows Live" clId="Web-{4B6B1741-F0C3-40A3-A046-5C5AB736B6C9}" dt="2021-07-25T04:35:42.146" v="490"/>
          <ac:spMkLst>
            <pc:docMk/>
            <pc:sldMk cId="836867068" sldId="260"/>
            <ac:spMk id="20" creationId="{8D71EDA1-87BF-4D5D-AB79-F346FD19278A}"/>
          </ac:spMkLst>
        </pc:spChg>
        <pc:graphicFrameChg chg="add">
          <ac:chgData name="Yesudas Solomon" userId="b2fc119f32a226c7" providerId="Windows Live" clId="Web-{4B6B1741-F0C3-40A3-A046-5C5AB736B6C9}" dt="2021-07-25T04:35:42.208" v="491"/>
          <ac:graphicFrameMkLst>
            <pc:docMk/>
            <pc:sldMk cId="836867068" sldId="260"/>
            <ac:graphicFrameMk id="5" creationId="{11689617-2096-4528-ABF8-BFAE1B21F06C}"/>
          </ac:graphicFrameMkLst>
        </pc:graphicFrameChg>
      </pc:sldChg>
      <pc:sldChg chg="addSp delSp modSp new mod setBg">
        <pc:chgData name="Yesudas Solomon" userId="b2fc119f32a226c7" providerId="Windows Live" clId="Web-{4B6B1741-F0C3-40A3-A046-5C5AB736B6C9}" dt="2021-07-25T04:37:31.507" v="545"/>
        <pc:sldMkLst>
          <pc:docMk/>
          <pc:sldMk cId="1699834927" sldId="261"/>
        </pc:sldMkLst>
        <pc:spChg chg="mod">
          <ac:chgData name="Yesudas Solomon" userId="b2fc119f32a226c7" providerId="Windows Live" clId="Web-{4B6B1741-F0C3-40A3-A046-5C5AB736B6C9}" dt="2021-07-25T04:37:31.507" v="545"/>
          <ac:spMkLst>
            <pc:docMk/>
            <pc:sldMk cId="1699834927" sldId="261"/>
            <ac:spMk id="2" creationId="{B931E5F2-E20D-4C3D-B285-9A37758A5768}"/>
          </ac:spMkLst>
        </pc:spChg>
        <pc:spChg chg="del mod">
          <ac:chgData name="Yesudas Solomon" userId="b2fc119f32a226c7" providerId="Windows Live" clId="Web-{4B6B1741-F0C3-40A3-A046-5C5AB736B6C9}" dt="2021-07-25T04:37:31.507" v="545"/>
          <ac:spMkLst>
            <pc:docMk/>
            <pc:sldMk cId="1699834927" sldId="261"/>
            <ac:spMk id="3" creationId="{56B31DEA-93A2-411B-A150-2927674A048D}"/>
          </ac:spMkLst>
        </pc:spChg>
        <pc:spChg chg="add">
          <ac:chgData name="Yesudas Solomon" userId="b2fc119f32a226c7" providerId="Windows Live" clId="Web-{4B6B1741-F0C3-40A3-A046-5C5AB736B6C9}" dt="2021-07-25T04:37:31.507" v="545"/>
          <ac:spMkLst>
            <pc:docMk/>
            <pc:sldMk cId="1699834927" sldId="261"/>
            <ac:spMk id="9" creationId="{BACC6370-2D7E-4714-9D71-7542949D7D5D}"/>
          </ac:spMkLst>
        </pc:spChg>
        <pc:spChg chg="add">
          <ac:chgData name="Yesudas Solomon" userId="b2fc119f32a226c7" providerId="Windows Live" clId="Web-{4B6B1741-F0C3-40A3-A046-5C5AB736B6C9}" dt="2021-07-25T04:37:31.507" v="545"/>
          <ac:spMkLst>
            <pc:docMk/>
            <pc:sldMk cId="1699834927" sldId="261"/>
            <ac:spMk id="11" creationId="{F68B3F68-107C-434F-AA38-110D5EA91B85}"/>
          </ac:spMkLst>
        </pc:spChg>
        <pc:spChg chg="add">
          <ac:chgData name="Yesudas Solomon" userId="b2fc119f32a226c7" providerId="Windows Live" clId="Web-{4B6B1741-F0C3-40A3-A046-5C5AB736B6C9}" dt="2021-07-25T04:37:31.507" v="545"/>
          <ac:spMkLst>
            <pc:docMk/>
            <pc:sldMk cId="1699834927" sldId="261"/>
            <ac:spMk id="13" creationId="{AAD0DBB9-1A4B-4391-81D4-CB19F9AB918A}"/>
          </ac:spMkLst>
        </pc:spChg>
        <pc:spChg chg="add">
          <ac:chgData name="Yesudas Solomon" userId="b2fc119f32a226c7" providerId="Windows Live" clId="Web-{4B6B1741-F0C3-40A3-A046-5C5AB736B6C9}" dt="2021-07-25T04:37:31.507" v="545"/>
          <ac:spMkLst>
            <pc:docMk/>
            <pc:sldMk cId="1699834927" sldId="261"/>
            <ac:spMk id="15" creationId="{063BBA22-50EA-4C4D-BE05-F1CE4E63AA56}"/>
          </ac:spMkLst>
        </pc:spChg>
        <pc:graphicFrameChg chg="add">
          <ac:chgData name="Yesudas Solomon" userId="b2fc119f32a226c7" providerId="Windows Live" clId="Web-{4B6B1741-F0C3-40A3-A046-5C5AB736B6C9}" dt="2021-07-25T04:37:31.507" v="545"/>
          <ac:graphicFrameMkLst>
            <pc:docMk/>
            <pc:sldMk cId="1699834927" sldId="261"/>
            <ac:graphicFrameMk id="5" creationId="{27C1BAB3-B5C2-4AC2-A57A-7D93A9D6ED69}"/>
          </ac:graphicFrameMkLst>
        </pc:graphicFrameChg>
      </pc:sldChg>
      <pc:sldMasterChg chg="add del addSldLayout delSldLayout">
        <pc:chgData name="Yesudas Solomon" userId="b2fc119f32a226c7" providerId="Windows Live" clId="Web-{4B6B1741-F0C3-40A3-A046-5C5AB736B6C9}" dt="2021-07-25T04:04:50.772" v="44"/>
        <pc:sldMasterMkLst>
          <pc:docMk/>
          <pc:sldMasterMk cId="2460954070" sldId="2147483660"/>
        </pc:sldMasterMkLst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2385387890" sldId="2147483661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949138452" sldId="2147483662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2591524520" sldId="2147483663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1203092039" sldId="2147483664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3733172339" sldId="2147483665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3210312558" sldId="2147483666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3146388984" sldId="2147483667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3171841454" sldId="2147483668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1718958274" sldId="2147483669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2202905451" sldId="2147483670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del addSldLayout delSldLayout">
        <pc:chgData name="Yesudas Solomon" userId="b2fc119f32a226c7" providerId="Windows Live" clId="Web-{4B6B1741-F0C3-40A3-A046-5C5AB736B6C9}" dt="2021-07-25T04:04:41.334" v="40"/>
        <pc:sldMasterMkLst>
          <pc:docMk/>
          <pc:sldMasterMk cId="3965194350" sldId="2147483685"/>
        </pc:sldMasterMkLst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4219816975" sldId="2147483674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2698374160" sldId="2147483675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3161439946" sldId="2147483676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3122949408" sldId="2147483677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4225176666" sldId="2147483678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2397184156" sldId="2147483679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1536125046" sldId="2147483680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4156833646" sldId="2147483681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3913413532" sldId="2147483682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2819351907" sldId="2147483683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2918290629" sldId="2147483684"/>
          </pc:sldLayoutMkLst>
        </pc:sldLayoutChg>
      </pc:sldMasterChg>
      <pc:sldMasterChg chg="add del addSldLayout delSldLayout">
        <pc:chgData name="Yesudas Solomon" userId="b2fc119f32a226c7" providerId="Windows Live" clId="Web-{4B6B1741-F0C3-40A3-A046-5C5AB736B6C9}" dt="2021-07-25T04:04:42.615" v="42"/>
        <pc:sldMasterMkLst>
          <pc:docMk/>
          <pc:sldMasterMk cId="169517218" sldId="2147483698"/>
        </pc:sldMasterMkLst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1234580550" sldId="2147483687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2315043777" sldId="2147483688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23351588" sldId="2147483689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2107742571" sldId="2147483690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1067514357" sldId="2147483691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1291502871" sldId="2147483692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4186679191" sldId="2147483693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16178053" sldId="2147483694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1653005562" sldId="2147483695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461912543" sldId="2147483696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836946896" sldId="2147483697"/>
          </pc:sldLayoutMkLst>
        </pc:sldLayoutChg>
      </pc:sldMasterChg>
      <pc:sldMasterChg chg="add del addSldLayout delSldLayout">
        <pc:chgData name="Yesudas Solomon" userId="b2fc119f32a226c7" providerId="Windows Live" clId="Web-{4B6B1741-F0C3-40A3-A046-5C5AB736B6C9}" dt="2021-07-25T04:04:50.772" v="44"/>
        <pc:sldMasterMkLst>
          <pc:docMk/>
          <pc:sldMasterMk cId="2086872381" sldId="2147483711"/>
        </pc:sldMasterMkLst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2688564753" sldId="2147483700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2441864407" sldId="2147483701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1970445360" sldId="2147483702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4117326333" sldId="2147483703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3084736439" sldId="2147483704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2457451806" sldId="2147483705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2867231227" sldId="2147483706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2930881361" sldId="2147483707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124868875" sldId="2147483708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1106437545" sldId="2147483709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2004230368" sldId="214748371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26C440-1FDD-4F12-A5BD-9834B5C50EB2}" type="datetimeFigureOut">
              <a:rPr lang="en-US"/>
              <a:t>9/25/2021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685C8-96A5-4286-84CF-6AF86706202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828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TamilChristianPDFs" TargetMode="External"/><Relationship Id="rId3" Type="http://schemas.openxmlformats.org/officeDocument/2006/relationships/hyperlink" Target="https://www.youtube.com/c/BibleMinutes" TargetMode="External"/><Relationship Id="rId7" Type="http://schemas.openxmlformats.org/officeDocument/2006/relationships/hyperlink" Target="https://t.me/TamilBibleStudy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www.facebook.com/BibleMinutesForChrist/" TargetMode="External"/><Relationship Id="rId9" Type="http://schemas.openxmlformats.org/officeDocument/2006/relationships/hyperlink" Target="http://www.wordofgod.in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8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10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/>
          </a:bodyPr>
          <a:lstStyle/>
          <a:p>
            <a:pPr algn="l"/>
            <a:r>
              <a:rPr lang="en-US" sz="5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Uni Ila.Sundaram-08" panose="00000400000000000000" pitchFamily="2" charset="0"/>
                <a:ea typeface="+mj-lt"/>
                <a:cs typeface="Uni Ila.Sundaram-08" panose="00000400000000000000" pitchFamily="2" charset="0"/>
              </a:rPr>
              <a:t>யாரை</a:t>
            </a:r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Uni Ila.Sundaram-08" panose="00000400000000000000" pitchFamily="2" charset="0"/>
                <a:ea typeface="+mj-lt"/>
                <a:cs typeface="Uni Ila.Sundaram-08" panose="000004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Uni Ila.Sundaram-08" panose="00000400000000000000" pitchFamily="2" charset="0"/>
                <a:ea typeface="+mj-lt"/>
                <a:cs typeface="Uni Ila.Sundaram-08" panose="00000400000000000000" pitchFamily="2" charset="0"/>
              </a:rPr>
              <a:t>நோக்கி</a:t>
            </a:r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Uni Ila.Sundaram-08" panose="00000400000000000000" pitchFamily="2" charset="0"/>
                <a:ea typeface="+mj-lt"/>
                <a:cs typeface="Uni Ila.Sundaram-08" panose="000004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Uni Ila.Sundaram-08" panose="00000400000000000000" pitchFamily="2" charset="0"/>
                <a:ea typeface="+mj-lt"/>
                <a:cs typeface="Uni Ila.Sundaram-08" panose="00000400000000000000" pitchFamily="2" charset="0"/>
              </a:rPr>
              <a:t>ஜெபிக்க</a:t>
            </a:r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Uni Ila.Sundaram-08" panose="00000400000000000000" pitchFamily="2" charset="0"/>
                <a:ea typeface="+mj-lt"/>
                <a:cs typeface="Uni Ila.Sundaram-08" panose="000004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Uni Ila.Sundaram-08" panose="00000400000000000000" pitchFamily="2" charset="0"/>
                <a:ea typeface="+mj-lt"/>
                <a:cs typeface="Uni Ila.Sundaram-08" panose="00000400000000000000" pitchFamily="2" charset="0"/>
              </a:rPr>
              <a:t>வேண்டும்</a:t>
            </a:r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Uni Ila.Sundaram-08" panose="00000400000000000000" pitchFamily="2" charset="0"/>
                <a:ea typeface="+mj-lt"/>
                <a:cs typeface="Uni Ila.Sundaram-08" panose="00000400000000000000" pitchFamily="2" charset="0"/>
              </a:rPr>
              <a:t>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YESUDAS SOLOMON</a:t>
            </a:r>
          </a:p>
        </p:txBody>
      </p:sp>
      <p:pic>
        <p:nvPicPr>
          <p:cNvPr id="4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DB388CAD-E54D-4217-9849-102E88E5F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253" y="1884537"/>
            <a:ext cx="4942280" cy="308892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F0D5719-250D-49F9-BA71-DE965605A9F5}"/>
              </a:ext>
            </a:extLst>
          </p:cNvPr>
          <p:cNvGrpSpPr/>
          <p:nvPr/>
        </p:nvGrpSpPr>
        <p:grpSpPr>
          <a:xfrm>
            <a:off x="9335423" y="126669"/>
            <a:ext cx="2702248" cy="6614259"/>
            <a:chOff x="9335423" y="74415"/>
            <a:chExt cx="2702248" cy="661425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2FDF861-3DCF-4140-BA9A-509408771580}"/>
                </a:ext>
              </a:extLst>
            </p:cNvPr>
            <p:cNvGrpSpPr/>
            <p:nvPr userDrawn="1"/>
          </p:nvGrpSpPr>
          <p:grpSpPr>
            <a:xfrm>
              <a:off x="9411869" y="74415"/>
              <a:ext cx="2625802" cy="6614259"/>
              <a:chOff x="9411869" y="74415"/>
              <a:chExt cx="2625802" cy="6614259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7837E011-A6E2-4E5D-B1DC-8F5911DB8E2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11869" y="6069226"/>
                <a:ext cx="2625802" cy="619448"/>
              </a:xfrm>
              <a:prstGeom prst="rect">
                <a:avLst/>
              </a:prstGeom>
            </p:spPr>
          </p:pic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F0BE0294-A2B4-49B8-BCA7-6ECE43261698}"/>
                  </a:ext>
                </a:extLst>
              </p:cNvPr>
              <p:cNvGrpSpPr/>
              <p:nvPr userDrawn="1"/>
            </p:nvGrpSpPr>
            <p:grpSpPr>
              <a:xfrm>
                <a:off x="11159561" y="74415"/>
                <a:ext cx="878110" cy="363151"/>
                <a:chOff x="308292" y="1576931"/>
                <a:chExt cx="786665" cy="315476"/>
              </a:xfrm>
            </p:grpSpPr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8331B2FC-C579-4AD9-B617-A47C40710017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8292" y="1576931"/>
                  <a:ext cx="315476" cy="315476"/>
                </a:xfrm>
                <a:prstGeom prst="rect">
                  <a:avLst/>
                </a:prstGeom>
              </p:spPr>
            </p:pic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A221008B-5EDA-4494-9534-68E518C619D1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7255" y="1613445"/>
                  <a:ext cx="377702" cy="266552"/>
                </a:xfrm>
                <a:prstGeom prst="rect">
                  <a:avLst/>
                </a:prstGeom>
              </p:spPr>
            </p:pic>
          </p:grp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42C9406-9572-4E95-AB59-167172F23513}"/>
                </a:ext>
              </a:extLst>
            </p:cNvPr>
            <p:cNvSpPr txBox="1"/>
            <p:nvPr userDrawn="1"/>
          </p:nvSpPr>
          <p:spPr>
            <a:xfrm>
              <a:off x="9335423" y="82570"/>
              <a:ext cx="18241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E6028B"/>
                  </a:solidFill>
                </a:rPr>
                <a:t>BIBLE</a:t>
              </a:r>
              <a:r>
                <a:rPr lang="en-US" sz="2000" baseline="0" dirty="0">
                  <a:solidFill>
                    <a:srgbClr val="E6028B"/>
                  </a:solidFill>
                </a:rPr>
                <a:t> MINUTES</a:t>
              </a:r>
              <a:endParaRPr lang="en-US" sz="2000" dirty="0">
                <a:solidFill>
                  <a:srgbClr val="E6028B"/>
                </a:solidFill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0B3DEB8-C82F-4B7D-BFBA-53DF11F4DD8C}"/>
              </a:ext>
            </a:extLst>
          </p:cNvPr>
          <p:cNvSpPr/>
          <p:nvPr/>
        </p:nvSpPr>
        <p:spPr>
          <a:xfrm>
            <a:off x="107744" y="-249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8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person, person, cellphone, phone&#10;&#10;Description automatically generated">
            <a:extLst>
              <a:ext uri="{FF2B5EF4-FFF2-40B4-BE49-F238E27FC236}">
                <a16:creationId xmlns:a16="http://schemas.microsoft.com/office/drawing/2014/main" id="{DEFE41E6-3F36-4F20-903F-B12FC0EE9E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94" b="23826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838C6-139B-43EF-AAEF-B25798D3B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0465" y="2194102"/>
            <a:ext cx="4140013" cy="390858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பிதாவை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நோக்கி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ஜெபிக்க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வேண்டும்</a:t>
            </a:r>
            <a:endParaRPr lang="en-US" dirty="0">
              <a:solidFill>
                <a:schemeClr val="tx2">
                  <a:lumMod val="75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அப்படித்தான்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சொல்லியிருக்கிறார்</a:t>
            </a:r>
            <a:endParaRPr lang="en-US" dirty="0">
              <a:solidFill>
                <a:schemeClr val="tx2">
                  <a:lumMod val="75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அப்படித்தான்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அப்போஸ்தலர்களும்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ஜெபித்தனர்</a:t>
            </a:r>
            <a:endParaRPr lang="en-US" dirty="0">
              <a:solidFill>
                <a:schemeClr val="tx2">
                  <a:lumMod val="75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3869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156693-E37A-488E-A9EF-E6B9844AD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05" y="609600"/>
            <a:ext cx="3595678" cy="1330839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மத்தேயு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 6:6-9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B7878-8F88-44F6-98EE-964079874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300" y="2407166"/>
            <a:ext cx="3809758" cy="390858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 dirty="0" err="1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உன்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பிதாவை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நோக்கி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ஜெபம்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பண்ணு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sz="3200" dirty="0" err="1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பரமண்டலங்களிலிருக்கிற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எங்கள்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tx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பிதாவே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23146D39-74B7-4644-8D04-63E4552FE9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994"/>
          <a:stretch/>
        </p:blipFill>
        <p:spPr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796606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3CD3A3-D3C1-4567-BEC0-3A50E9A3A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4782312"/>
            <a:ext cx="11548872" cy="1755648"/>
          </a:xfrm>
          <a:prstGeom prst="rect">
            <a:avLst/>
          </a:prstGeom>
          <a:solidFill>
            <a:schemeClr val="tx1">
              <a:alpha val="93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8E6D8C-9238-4604-BDF2-877ED09F5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172" y="5010912"/>
            <a:ext cx="3162580" cy="1344168"/>
          </a:xfrm>
        </p:spPr>
        <p:txBody>
          <a:bodyPr anchor="ctr">
            <a:normAutofit/>
          </a:bodyPr>
          <a:lstStyle/>
          <a:p>
            <a:r>
              <a:rPr lang="en-US" sz="3200" dirty="0" err="1">
                <a:solidFill>
                  <a:schemeClr val="bg2">
                    <a:lumMod val="7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அப்போஸ்தலர்கள்</a:t>
            </a:r>
            <a:endParaRPr lang="en-US" sz="3200" dirty="0">
              <a:solidFill>
                <a:schemeClr val="bg2">
                  <a:lumMod val="75000"/>
                </a:schemeClr>
              </a:solidFill>
              <a:latin typeface="Uni Ila.Sundaram-09" panose="00000400000000000000" pitchFamily="2" charset="0"/>
              <a:cs typeface="Uni Ila.Sundaram-09" panose="00000400000000000000" pitchFamily="2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56D13EF-D431-4D0F-BFFC-1B5A686F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059936" y="5237979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01B6F-9800-4DAA-894A-B5121F561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9976" y="5010912"/>
            <a:ext cx="6976872" cy="13441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பிதாவை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நோக்கி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ஜெபித்தனர்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4:24-30</a:t>
            </a:r>
          </a:p>
          <a:p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பிதாவை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நோக்கி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முழங்கால்படியிட்டு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எபே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3:15</a:t>
            </a:r>
          </a:p>
        </p:txBody>
      </p:sp>
      <p:pic>
        <p:nvPicPr>
          <p:cNvPr id="5" name="Picture 6" descr="A picture containing tree, person, outdoor, people&#10;&#10;Description automatically generated">
            <a:extLst>
              <a:ext uri="{FF2B5EF4-FFF2-40B4-BE49-F238E27FC236}">
                <a16:creationId xmlns:a16="http://schemas.microsoft.com/office/drawing/2014/main" id="{416E3441-C8C4-40FC-9474-311ECD2D8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-1746067"/>
            <a:ext cx="11530147" cy="621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983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81328A-1F24-4B54-902E-A93047519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திரியேக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தேவன்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830BB-9357-4D96-A94C-6B70385FF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660002"/>
            <a:ext cx="4958966" cy="39177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நம்முடைய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பிதா</a:t>
            </a:r>
          </a:p>
          <a:p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கிறிஸ்து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நம்முடைய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மூத்த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சகோதரர்</a:t>
            </a:r>
          </a:p>
          <a:p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பரிசுத்த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ஆவியானவர்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துணையாளர்</a:t>
            </a:r>
          </a:p>
          <a:p>
            <a:pPr marL="0" indent="0">
              <a:buNone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(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யோவா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 16:17;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எபி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2:10-12;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8:26)</a:t>
            </a:r>
          </a:p>
          <a:p>
            <a:endParaRPr lang="en-US" sz="3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  <p:pic>
        <p:nvPicPr>
          <p:cNvPr id="4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6AB3155-550E-4319-A5AC-5C3DAB352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3901" y="2184914"/>
            <a:ext cx="3959437" cy="3755915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4465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2423E7-3A0F-4934-852D-7DF3CAE62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எப்படி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ஜெபிப்பது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?</a:t>
            </a:r>
          </a:p>
        </p:txBody>
      </p:sp>
      <p:pic>
        <p:nvPicPr>
          <p:cNvPr id="4" name="Picture 4" descr="Diagram, logo&#10;&#10;Description automatically generated">
            <a:extLst>
              <a:ext uri="{FF2B5EF4-FFF2-40B4-BE49-F238E27FC236}">
                <a16:creationId xmlns:a16="http://schemas.microsoft.com/office/drawing/2014/main" id="{3398FC8D-C528-420C-A507-C5BB2458B3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43" r="23809" b="-1"/>
          <a:stretch/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ADAF3-EA2A-4A40-9E2F-C47EB6DCA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பிதாவை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நோக்கி</a:t>
            </a:r>
            <a:endParaRPr lang="en-US" sz="3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குமாரனனான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இயேசுவின்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நாமத்தில்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16:23,24</a:t>
            </a:r>
          </a:p>
          <a:p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பரிசுத்த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ஆவியானவருடைய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உதவியோடு</a:t>
            </a:r>
            <a:endParaRPr lang="en-US" sz="3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5451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875C4B-27A0-4603-A1EF-F135F6389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75" y="548464"/>
            <a:ext cx="3807187" cy="2228074"/>
          </a:xfrm>
        </p:spPr>
        <p:txBody>
          <a:bodyPr>
            <a:normAutofit/>
          </a:bodyPr>
          <a:lstStyle/>
          <a:p>
            <a:r>
              <a:rPr lang="en-US" sz="5400" dirty="0" err="1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ஏன்</a:t>
            </a:r>
            <a:r>
              <a:rPr lang="en-US" sz="5400" dirty="0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58DCC-EDF3-4DE1-BAFC-D3080A47E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1" y="2962279"/>
            <a:ext cx="4140476" cy="31432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பிதாவுக்கு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ஜெபத்தை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அனுப்புகிறோம்</a:t>
            </a:r>
            <a:endParaRPr lang="en-US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சிபாரிசு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செய்கிறார்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எபி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7:25;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8:34</a:t>
            </a:r>
          </a:p>
          <a:p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பரிசுத்த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ஆவியானவர்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உதவி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செய்கிறார்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8:26</a:t>
            </a:r>
          </a:p>
        </p:txBody>
      </p:sp>
      <p:pic>
        <p:nvPicPr>
          <p:cNvPr id="4" name="Picture 4" descr="A picture containing text, blackboard&#10;&#10;Description automatically generated">
            <a:extLst>
              <a:ext uri="{FF2B5EF4-FFF2-40B4-BE49-F238E27FC236}">
                <a16:creationId xmlns:a16="http://schemas.microsoft.com/office/drawing/2014/main" id="{B7307CDE-6FC2-40C2-A806-2DD301FAE1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36" r="19059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470993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EEB8ED6-9142-4A11-B029-18DDE98C4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A45545-61FF-4431-84AC-A88E1B4B6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88784"/>
          </a:xfrm>
        </p:spPr>
        <p:txBody>
          <a:bodyPr>
            <a:normAutofit fontScale="90000"/>
          </a:bodyPr>
          <a:lstStyle/>
          <a:p>
            <a:r>
              <a:rPr lang="en-US" sz="5400" dirty="0" err="1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இயேசுவை</a:t>
            </a:r>
            <a:r>
              <a:rPr lang="en-US" sz="5400" dirty="0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 </a:t>
            </a:r>
            <a:r>
              <a:rPr lang="en-US" sz="5400" dirty="0" err="1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நோக்கி</a:t>
            </a:r>
            <a:r>
              <a:rPr lang="en-US" sz="5400" dirty="0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 </a:t>
            </a:r>
            <a:r>
              <a:rPr lang="en-US" sz="5400" dirty="0" err="1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ஜெபிக்க</a:t>
            </a:r>
            <a:r>
              <a:rPr lang="en-US" sz="5400" dirty="0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 </a:t>
            </a:r>
            <a:r>
              <a:rPr lang="en-US" sz="5400" dirty="0" err="1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கூடாதா</a:t>
            </a:r>
            <a:r>
              <a:rPr lang="en-US" sz="5400" dirty="0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?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4C38F89-4C30-44C1-9180-A5651DE1D5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" r="3" b="3"/>
          <a:stretch/>
        </p:blipFill>
        <p:spPr>
          <a:xfrm>
            <a:off x="838200" y="1825625"/>
            <a:ext cx="6151651" cy="430346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8A683-AAC4-4999-A5D9-9163A764D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9689" y="1825624"/>
            <a:ext cx="4296793" cy="458405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கூடாது</a:t>
            </a:r>
            <a:endParaRPr lang="en-US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இயேசுவை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நோக்கிய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ஜெபங்கள்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7:59;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வெளி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22:20</a:t>
            </a:r>
          </a:p>
          <a:p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இது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ஆரம்பக்கால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பழக்கம்</a:t>
            </a:r>
            <a:endParaRPr lang="en-US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ஆவிக்குரிய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குழந்தை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பழக்கம்</a:t>
            </a:r>
            <a:endParaRPr lang="en-US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விசுவாசத்தில்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வளர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வேண்டும்</a:t>
            </a:r>
            <a:endParaRPr lang="en-US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தேவனை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அறிகிற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அறிவில்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வளர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வேண்டும்</a:t>
            </a:r>
          </a:p>
          <a:p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அப்படி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ஜெபித்தவர்களை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குறைக்கூர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கூடாது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சரிப்படுத்தனும்</a:t>
            </a:r>
          </a:p>
        </p:txBody>
      </p:sp>
    </p:spTree>
    <p:extLst>
      <p:ext uri="{BB962C8B-B14F-4D97-AF65-F5344CB8AC3E}">
        <p14:creationId xmlns:p14="http://schemas.microsoft.com/office/powerpoint/2010/main" val="25733314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3061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380D21B-38A9-4484-9C38-4A906AF4D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44" y="4563895"/>
            <a:ext cx="5109005" cy="1777829"/>
          </a:xfrm>
        </p:spPr>
        <p:txBody>
          <a:bodyPr>
            <a:noAutofit/>
          </a:bodyPr>
          <a:lstStyle/>
          <a:p>
            <a:pPr algn="r"/>
            <a:r>
              <a:rPr lang="en-US" sz="4000" dirty="0" err="1">
                <a:solidFill>
                  <a:schemeClr val="tx1">
                    <a:lumMod val="9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மரித்த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மனிதர்கள்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, </a:t>
            </a:r>
            <a:r>
              <a:rPr lang="en-US" sz="4000" dirty="0" err="1">
                <a:solidFill>
                  <a:schemeClr val="tx1">
                    <a:lumMod val="9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தூதர்கள்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மூலமாக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ஜெபிக்க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கூடாதா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?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4C24FB0-7C14-4260-93E6-DBA50F63BC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55"/>
          <a:stretch/>
        </p:blipFill>
        <p:spPr>
          <a:xfrm>
            <a:off x="20" y="10"/>
            <a:ext cx="5997616" cy="4306823"/>
          </a:xfrm>
          <a:custGeom>
            <a:avLst/>
            <a:gdLst/>
            <a:ahLst/>
            <a:cxnLst/>
            <a:rect l="l" t="t" r="r" b="b"/>
            <a:pathLst>
              <a:path w="5997636" h="4306833">
                <a:moveTo>
                  <a:pt x="0" y="0"/>
                </a:moveTo>
                <a:lnTo>
                  <a:pt x="5997636" y="0"/>
                </a:lnTo>
                <a:lnTo>
                  <a:pt x="5997636" y="4302053"/>
                </a:lnTo>
                <a:lnTo>
                  <a:pt x="5313331" y="4306748"/>
                </a:lnTo>
                <a:cubicBezTo>
                  <a:pt x="3800480" y="4309129"/>
                  <a:pt x="2093145" y="4262282"/>
                  <a:pt x="400746" y="4118385"/>
                </a:cubicBezTo>
                <a:lnTo>
                  <a:pt x="0" y="4081409"/>
                </a:lnTo>
                <a:lnTo>
                  <a:pt x="0" y="2982070"/>
                </a:lnTo>
                <a:lnTo>
                  <a:pt x="0" y="2789945"/>
                </a:lnTo>
                <a:close/>
              </a:path>
            </a:pathLst>
          </a:custGeom>
        </p:spPr>
      </p:pic>
      <p:pic>
        <p:nvPicPr>
          <p:cNvPr id="5" name="Picture 5" descr="A picture containing posing&#10;&#10;Description automatically generated">
            <a:extLst>
              <a:ext uri="{FF2B5EF4-FFF2-40B4-BE49-F238E27FC236}">
                <a16:creationId xmlns:a16="http://schemas.microsoft.com/office/drawing/2014/main" id="{D6D4AF79-8F8C-421C-A054-938CF2E434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2" r="1" b="1"/>
          <a:stretch/>
        </p:blipFill>
        <p:spPr>
          <a:xfrm>
            <a:off x="6176435" y="10"/>
            <a:ext cx="6015565" cy="4299555"/>
          </a:xfrm>
          <a:custGeom>
            <a:avLst/>
            <a:gdLst/>
            <a:ahLst/>
            <a:cxnLst/>
            <a:rect l="l" t="t" r="r" b="b"/>
            <a:pathLst>
              <a:path w="6015565" h="4299565">
                <a:moveTo>
                  <a:pt x="0" y="0"/>
                </a:moveTo>
                <a:lnTo>
                  <a:pt x="6015565" y="0"/>
                </a:lnTo>
                <a:lnTo>
                  <a:pt x="6015565" y="2789945"/>
                </a:lnTo>
                <a:lnTo>
                  <a:pt x="6015565" y="2982070"/>
                </a:lnTo>
                <a:lnTo>
                  <a:pt x="6015565" y="3957888"/>
                </a:lnTo>
                <a:lnTo>
                  <a:pt x="5937368" y="3966171"/>
                </a:lnTo>
                <a:cubicBezTo>
                  <a:pt x="3963073" y="4164120"/>
                  <a:pt x="2060717" y="4257123"/>
                  <a:pt x="577162" y="4289728"/>
                </a:cubicBezTo>
                <a:lnTo>
                  <a:pt x="0" y="4299565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9031A-15E9-4CA2-BFAD-59EE5C0A4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690" y="4571423"/>
            <a:ext cx="5968924" cy="2006930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கூடாது</a:t>
            </a:r>
            <a:endParaRPr lang="en-US" sz="2400" dirty="0">
              <a:solidFill>
                <a:schemeClr val="tx1">
                  <a:lumMod val="95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மரித்த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பரிசுத்தவான்கள்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இளைப்பாரும்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காலம்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இது</a:t>
            </a:r>
            <a:endParaRPr lang="en-US" sz="2400" dirty="0">
              <a:solidFill>
                <a:schemeClr val="tx1">
                  <a:lumMod val="95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தூதர்கள்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சித்தத்தை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நிறைவேற்றுபவர்கள்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விருப்பத்தை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அல்ல</a:t>
            </a:r>
            <a:endParaRPr lang="en-US" sz="2400" dirty="0">
              <a:solidFill>
                <a:schemeClr val="tx1">
                  <a:lumMod val="95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அவர்களை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படைத்த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தேவனே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நம்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ஜெபத்திற்காக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காத்திருக்கிறார்</a:t>
            </a:r>
            <a:endParaRPr lang="en-US" sz="2400" dirty="0">
              <a:solidFill>
                <a:schemeClr val="tx1">
                  <a:lumMod val="95000"/>
                </a:schemeClr>
              </a:solidFill>
              <a:latin typeface="Uni Ila.Sundaram-08" panose="00000400000000000000" pitchFamily="2" charset="0"/>
              <a:ea typeface="+mn-lt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1092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397EDB51-01C0-40B3-B448-962C725F95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" r="-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3C9E48-944D-4428-82F0-07B565FF3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56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dirty="0" err="1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வேதம்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சொல்லும்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2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ஜெபம்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Uni Ila.Sundaram-09" panose="00000400000000000000" pitchFamily="2" charset="0"/>
              <a:cs typeface="Uni Ila.Sundaram-09" panose="000004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8F67C-E398-45A8-8E20-85A2FE46B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724" y="2434201"/>
            <a:ext cx="4275337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6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பிதாவை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நோக்கி</a:t>
            </a:r>
            <a:endParaRPr lang="en-US" sz="36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sz="36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இயேவின்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நாமத்தில்</a:t>
            </a:r>
            <a:endParaRPr lang="en-US" sz="36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sz="36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பரிசுத்த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ஆவியானவரின்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உதவியோடு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ஜெபிப்போம்</a:t>
            </a:r>
            <a:endParaRPr lang="en-US" sz="36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7197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>
            <a:extLst>
              <a:ext uri="{FF2B5EF4-FFF2-40B4-BE49-F238E27FC236}">
                <a16:creationId xmlns:a16="http://schemas.microsoft.com/office/drawing/2014/main" id="{91ABCF6A-9330-4890-98E8-77CFFDF1E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C85519-E3DA-4693-B71F-AA697676294C}"/>
              </a:ext>
            </a:extLst>
          </p:cNvPr>
          <p:cNvSpPr/>
          <p:nvPr/>
        </p:nvSpPr>
        <p:spPr>
          <a:xfrm>
            <a:off x="453340" y="524919"/>
            <a:ext cx="11202366" cy="2970965"/>
          </a:xfrm>
          <a:prstGeom prst="rect">
            <a:avLst/>
          </a:prstGeom>
          <a:solidFill>
            <a:srgbClr val="863F21">
              <a:alpha val="81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9B98F5-78D1-416A-B715-641F2B0BF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D2846D-42DB-42EF-9D0A-2FA7003694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BFCD30-8590-4DFD-8204-4C2B88354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0">
            <a:extLst>
              <a:ext uri="{FF2B5EF4-FFF2-40B4-BE49-F238E27FC236}">
                <a16:creationId xmlns:a16="http://schemas.microsoft.com/office/drawing/2014/main" id="{91921979-E363-4726-A951-83F630EE735A}"/>
              </a:ext>
            </a:extLst>
          </p:cNvPr>
          <p:cNvSpPr txBox="1">
            <a:spLocks/>
          </p:cNvSpPr>
          <p:nvPr/>
        </p:nvSpPr>
        <p:spPr>
          <a:xfrm>
            <a:off x="1001401" y="820729"/>
            <a:ext cx="4387028" cy="15433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6000" b="1" kern="1200">
                <a:gradFill flip="none" rotWithShape="1"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16200000" scaled="1"/>
                  <a:tileRect/>
                </a:gra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Thank You</a:t>
            </a:r>
          </a:p>
        </p:txBody>
      </p:sp>
      <p:sp>
        <p:nvSpPr>
          <p:cNvPr id="8" name="Subtitle 11">
            <a:extLst>
              <a:ext uri="{FF2B5EF4-FFF2-40B4-BE49-F238E27FC236}">
                <a16:creationId xmlns:a16="http://schemas.microsoft.com/office/drawing/2014/main" id="{0233CB3F-62D2-42A3-808E-E675EB34C7F6}"/>
              </a:ext>
            </a:extLst>
          </p:cNvPr>
          <p:cNvSpPr txBox="1">
            <a:spLocks/>
          </p:cNvSpPr>
          <p:nvPr/>
        </p:nvSpPr>
        <p:spPr>
          <a:xfrm>
            <a:off x="1001401" y="2364088"/>
            <a:ext cx="9865104" cy="82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know more, please watch other related videos from our YouTube channel or Facebook page and feel free to contact us for any further questions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22DA07-3E86-4326-9F29-6A538E24DE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841" y="747460"/>
            <a:ext cx="4102339" cy="96777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D03C56B-0161-4886-8FE1-31B52EAC8FB2}"/>
              </a:ext>
            </a:extLst>
          </p:cNvPr>
          <p:cNvGrpSpPr/>
          <p:nvPr/>
        </p:nvGrpSpPr>
        <p:grpSpPr>
          <a:xfrm>
            <a:off x="1160557" y="3918084"/>
            <a:ext cx="9724511" cy="1342214"/>
            <a:chOff x="397074" y="3758283"/>
            <a:chExt cx="9724511" cy="1342214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79E7D3E-0B7D-4E86-95BD-EFE9688E2671}"/>
                </a:ext>
              </a:extLst>
            </p:cNvPr>
            <p:cNvGrpSpPr/>
            <p:nvPr/>
          </p:nvGrpSpPr>
          <p:grpSpPr>
            <a:xfrm>
              <a:off x="397074" y="3758283"/>
              <a:ext cx="9724511" cy="1342214"/>
              <a:chOff x="408065" y="4256844"/>
              <a:chExt cx="9724511" cy="1342214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2CE977C-F239-4989-B429-4E5F4775899D}"/>
                  </a:ext>
                </a:extLst>
              </p:cNvPr>
              <p:cNvSpPr txBox="1"/>
              <p:nvPr userDrawn="1"/>
            </p:nvSpPr>
            <p:spPr>
              <a:xfrm flipH="1">
                <a:off x="3526975" y="4778861"/>
                <a:ext cx="31011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863F21"/>
                    </a:solidFill>
                    <a:latin typeface="Arial" pitchFamily="34" charset="0"/>
                    <a:cs typeface="Arial" pitchFamily="34" charset="0"/>
                  </a:rPr>
                  <a:t>wordofgod@wordofgod.in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07B5855-1CF0-46A6-843F-494307C2CD61}"/>
                  </a:ext>
                </a:extLst>
              </p:cNvPr>
              <p:cNvSpPr txBox="1"/>
              <p:nvPr userDrawn="1"/>
            </p:nvSpPr>
            <p:spPr>
              <a:xfrm>
                <a:off x="3526975" y="4256845"/>
                <a:ext cx="2357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Email</a:t>
                </a: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C2647E8E-47A9-4181-8953-C67576F6F6C0}"/>
                  </a:ext>
                </a:extLst>
              </p:cNvPr>
              <p:cNvCxnSpPr/>
              <p:nvPr userDrawn="1"/>
            </p:nvCxnSpPr>
            <p:spPr>
              <a:xfrm rot="5400000">
                <a:off x="2673234" y="4942179"/>
                <a:ext cx="1311855" cy="1904"/>
              </a:xfrm>
              <a:prstGeom prst="line">
                <a:avLst/>
              </a:prstGeom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0FCCE28-EE05-40C8-922A-2BA13BB4D046}"/>
                  </a:ext>
                </a:extLst>
              </p:cNvPr>
              <p:cNvSpPr txBox="1"/>
              <p:nvPr userDrawn="1"/>
            </p:nvSpPr>
            <p:spPr>
              <a:xfrm flipH="1">
                <a:off x="6735048" y="4778860"/>
                <a:ext cx="339752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YouTube: </a:t>
                </a:r>
                <a:r>
                  <a:rPr lang="en-US" sz="1600" dirty="0">
                    <a:solidFill>
                      <a:srgbClr val="863F21"/>
                    </a:solidFill>
                    <a:latin typeface="Arial" pitchFamily="34" charset="0"/>
                    <a:cs typeface="Arial" pitchFamily="34" charset="0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Bible Minutes</a:t>
                </a:r>
                <a:endParaRPr lang="en-US" sz="1600" dirty="0">
                  <a:solidFill>
                    <a:srgbClr val="863F21"/>
                  </a:solidFill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1600" dirty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Facebook:</a:t>
                </a:r>
                <a:r>
                  <a:rPr lang="en-US" sz="1600" baseline="0" dirty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 baseline="0" dirty="0">
                    <a:solidFill>
                      <a:srgbClr val="863F21"/>
                    </a:solidFill>
                    <a:latin typeface="Arial" pitchFamily="34" charset="0"/>
                    <a:cs typeface="Arial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Bible Minutes</a:t>
                </a:r>
                <a:endParaRPr lang="en-US" sz="1600" dirty="0">
                  <a:solidFill>
                    <a:srgbClr val="863F2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D2EBB51-0481-4E6B-B2C3-7DE1871112F0}"/>
                  </a:ext>
                </a:extLst>
              </p:cNvPr>
              <p:cNvSpPr txBox="1"/>
              <p:nvPr userDrawn="1"/>
            </p:nvSpPr>
            <p:spPr>
              <a:xfrm>
                <a:off x="6735049" y="4256844"/>
                <a:ext cx="2357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Social</a:t>
                </a: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F3ADE2A8-C68B-42EA-94C8-2A28E693EA4E}"/>
                  </a:ext>
                </a:extLst>
              </p:cNvPr>
              <p:cNvCxnSpPr/>
              <p:nvPr userDrawn="1"/>
            </p:nvCxnSpPr>
            <p:spPr>
              <a:xfrm rot="5400000">
                <a:off x="5869273" y="4942179"/>
                <a:ext cx="1311855" cy="1904"/>
              </a:xfrm>
              <a:prstGeom prst="line">
                <a:avLst/>
              </a:prstGeom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A0F2543-9C9C-4EBF-AAA5-86E910CD961E}"/>
                  </a:ext>
                </a:extLst>
              </p:cNvPr>
              <p:cNvSpPr txBox="1"/>
              <p:nvPr userDrawn="1"/>
            </p:nvSpPr>
            <p:spPr>
              <a:xfrm flipH="1">
                <a:off x="408066" y="4778861"/>
                <a:ext cx="237493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863F21"/>
                    </a:solidFill>
                    <a:latin typeface="Arial" pitchFamily="34" charset="0"/>
                    <a:cs typeface="Arial" pitchFamily="34" charset="0"/>
                  </a:rPr>
                  <a:t>+91 90190</a:t>
                </a:r>
                <a:r>
                  <a:rPr lang="en-US" sz="1600" baseline="0" dirty="0">
                    <a:solidFill>
                      <a:srgbClr val="863F21"/>
                    </a:solidFill>
                    <a:latin typeface="Arial" pitchFamily="34" charset="0"/>
                    <a:cs typeface="Arial" pitchFamily="34" charset="0"/>
                  </a:rPr>
                  <a:t> 49070</a:t>
                </a:r>
              </a:p>
              <a:p>
                <a:r>
                  <a:rPr lang="en-US" sz="1600" baseline="0" dirty="0">
                    <a:solidFill>
                      <a:srgbClr val="863F21"/>
                    </a:solidFill>
                    <a:latin typeface="Arial" pitchFamily="34" charset="0"/>
                    <a:cs typeface="Arial" pitchFamily="34" charset="0"/>
                  </a:rPr>
                  <a:t>+91 76765 05599</a:t>
                </a:r>
                <a:endParaRPr lang="en-US" sz="1600" dirty="0">
                  <a:solidFill>
                    <a:srgbClr val="863F2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A6315B9-AE38-4DEE-8D0F-F5F39DE610B2}"/>
                  </a:ext>
                </a:extLst>
              </p:cNvPr>
              <p:cNvSpPr txBox="1"/>
              <p:nvPr userDrawn="1"/>
            </p:nvSpPr>
            <p:spPr>
              <a:xfrm>
                <a:off x="408065" y="4256845"/>
                <a:ext cx="26890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By Phone / WhatsApp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6683EFB-C129-4DFA-86AD-30C90E4AAE0C}"/>
                </a:ext>
              </a:extLst>
            </p:cNvPr>
            <p:cNvGrpSpPr/>
            <p:nvPr/>
          </p:nvGrpSpPr>
          <p:grpSpPr>
            <a:xfrm>
              <a:off x="8822317" y="3776762"/>
              <a:ext cx="845435" cy="363151"/>
              <a:chOff x="470324" y="6333296"/>
              <a:chExt cx="757400" cy="315476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C3A3A6C8-BFDD-4190-92D4-9011F26CA13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324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1AC93705-3ADB-43A5-8B77-F11AF6F42D7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22" y="6369807"/>
                <a:ext cx="377702" cy="266552"/>
              </a:xfrm>
              <a:prstGeom prst="rect">
                <a:avLst/>
              </a:prstGeom>
            </p:spPr>
          </p:pic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6C8F0AB-73E4-4182-9889-C013752CA9DE}"/>
              </a:ext>
            </a:extLst>
          </p:cNvPr>
          <p:cNvSpPr txBox="1"/>
          <p:nvPr/>
        </p:nvSpPr>
        <p:spPr>
          <a:xfrm flipH="1">
            <a:off x="1315125" y="6015817"/>
            <a:ext cx="9539424" cy="369332"/>
          </a:xfrm>
          <a:prstGeom prst="rect">
            <a:avLst/>
          </a:prstGeom>
          <a:solidFill>
            <a:schemeClr val="accent2">
              <a:lumMod val="75000"/>
              <a:alpha val="71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https://t.me/TamilBibleStudy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https://t.me/TamilChristianPDFs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www.WordOfGod.in</a:t>
            </a:r>
            <a:endParaRPr lang="en-US" sz="1800" dirty="0">
              <a:solidFill>
                <a:schemeClr val="accent4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787EB08-920F-468C-A1B9-0F10CAAA7A9B}"/>
              </a:ext>
            </a:extLst>
          </p:cNvPr>
          <p:cNvSpPr txBox="1"/>
          <p:nvPr/>
        </p:nvSpPr>
        <p:spPr>
          <a:xfrm>
            <a:off x="988546" y="5421763"/>
            <a:ext cx="10206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Download All resources from Telegram App Channels or from our website:</a:t>
            </a:r>
          </a:p>
        </p:txBody>
      </p:sp>
    </p:spTree>
    <p:extLst>
      <p:ext uri="{BB962C8B-B14F-4D97-AF65-F5344CB8AC3E}">
        <p14:creationId xmlns:p14="http://schemas.microsoft.com/office/powerpoint/2010/main" val="19705039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07FAF-9EF5-4D4C-AC71-1A610DB6E5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00" y="978102"/>
            <a:ext cx="10588434" cy="1062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Bibliography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9B7FDC9-F0CE-43A7-9F2A-83DD09DC3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6" descr="History">
            <a:extLst>
              <a:ext uri="{FF2B5EF4-FFF2-40B4-BE49-F238E27FC236}">
                <a16:creationId xmlns:a16="http://schemas.microsoft.com/office/drawing/2014/main" id="{D12F1DB7-48DA-400C-B7DA-6D0257A45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3206" y="2811104"/>
            <a:ext cx="2928114" cy="292811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7EB6CFD-5C6E-499C-8A33-A4D571D703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5354" y="2682433"/>
            <a:ext cx="6282169" cy="3215749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Different Versions of Bible</a:t>
            </a:r>
            <a:endParaRPr lang="en-US" dirty="0">
              <a:ea typeface="+mn-lt"/>
              <a:cs typeface="+mn-lt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Bible Dictionaries &amp; Study Bibles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Systematic Theology Books</a:t>
            </a:r>
            <a:endParaRPr lang="en-US" dirty="0"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R. Stanley Books and Articles</a:t>
            </a:r>
            <a:endParaRPr lang="en-US" dirty="0"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MS </a:t>
            </a:r>
            <a:r>
              <a:rPr lang="en-US" dirty="0" err="1"/>
              <a:t>Vasanthakumar</a:t>
            </a:r>
            <a:r>
              <a:rPr lang="en-US" dirty="0"/>
              <a:t> Books </a:t>
            </a:r>
            <a:r>
              <a:rPr lang="en-US" dirty="0">
                <a:ea typeface="+mn-lt"/>
                <a:cs typeface="+mn-lt"/>
              </a:rPr>
              <a:t>and Articles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Derek Prince Books</a:t>
            </a:r>
            <a:endParaRPr lang="en-US" dirty="0">
              <a:ea typeface="+mn-lt"/>
              <a:cs typeface="+mn-lt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Commentaries by Baptist, Pentecostal, Brethren,</a:t>
            </a:r>
          </a:p>
          <a:p>
            <a:pPr algn="l"/>
            <a:r>
              <a:rPr lang="en-US" dirty="0">
                <a:ea typeface="+mn-lt"/>
                <a:cs typeface="+mn-lt"/>
              </a:rPr>
              <a:t>    Congregationalist, Episcopalian, Presbyterian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92285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304</Words>
  <Application>Microsoft Office PowerPoint</Application>
  <PresentationFormat>Widescreen</PresentationFormat>
  <Paragraphs>64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Tw Cen MT</vt:lpstr>
      <vt:lpstr>Uni Ila.Sundaram-08</vt:lpstr>
      <vt:lpstr>Uni Ila.Sundaram-09</vt:lpstr>
      <vt:lpstr>office theme</vt:lpstr>
      <vt:lpstr>யாரை நோக்கி ஜெபிக்க வேண்டும்?</vt:lpstr>
      <vt:lpstr>PowerPoint Presentation</vt:lpstr>
      <vt:lpstr>மத்தேயு 6:6-9</vt:lpstr>
      <vt:lpstr>அப்போஸ்தலர்கள்</vt:lpstr>
      <vt:lpstr>திரியேக தேவன்</vt:lpstr>
      <vt:lpstr>எப்படி ஜெபிப்பது?</vt:lpstr>
      <vt:lpstr>ஏன்?</vt:lpstr>
      <vt:lpstr>இயேசுவை நோக்கி ஜெபிக்க கூடாதா?</vt:lpstr>
      <vt:lpstr>மரித்த மனிதர்கள், தூதர்கள் மூலமாக ஜெபிக்க கூடாதா?</vt:lpstr>
      <vt:lpstr>வேதம் சொல்லும் ஜெபம்</vt:lpstr>
      <vt:lpstr>PowerPoint Presentation</vt:lpstr>
      <vt:lpstr>Bibliography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Yesudas Solomon</dc:creator>
  <cp:lastModifiedBy>Yesudas Solomon</cp:lastModifiedBy>
  <cp:revision>1082</cp:revision>
  <dcterms:created xsi:type="dcterms:W3CDTF">2021-07-25T04:01:37Z</dcterms:created>
  <dcterms:modified xsi:type="dcterms:W3CDTF">2021-09-25T13:54:21Z</dcterms:modified>
</cp:coreProperties>
</file>