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15"/>
  </p:notesMasterIdLst>
  <p:sldIdLst>
    <p:sldId id="299" r:id="rId2"/>
    <p:sldId id="286" r:id="rId3"/>
    <p:sldId id="265" r:id="rId4"/>
    <p:sldId id="463" r:id="rId5"/>
    <p:sldId id="464" r:id="rId6"/>
    <p:sldId id="461" r:id="rId7"/>
    <p:sldId id="460" r:id="rId8"/>
    <p:sldId id="465" r:id="rId9"/>
    <p:sldId id="466" r:id="rId10"/>
    <p:sldId id="462" r:id="rId11"/>
    <p:sldId id="298" r:id="rId12"/>
    <p:sldId id="467" r:id="rId13"/>
    <p:sldId id="296" r:id="rId14"/>
  </p:sldIdLst>
  <p:sldSz cx="12192000" cy="6858000"/>
  <p:notesSz cx="6858000" cy="9144000"/>
  <p:embeddedFontLst>
    <p:embeddedFont>
      <p:font typeface="Bodoni MT Condensed" panose="02070606080606020203" pitchFamily="18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Uni Ila.Sundaram-06" panose="00000400000000000000" pitchFamily="2" charset="0"/>
      <p:regular r:id="rId24"/>
    </p:embeddedFont>
    <p:embeddedFont>
      <p:font typeface="Uni Ila.Sundaram-08" panose="00000400000000000000" pitchFamily="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3" autoAdjust="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6/9/2021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48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7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78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86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44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78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7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ChristianPDFs" TargetMode="External"/><Relationship Id="rId3" Type="http://schemas.openxmlformats.org/officeDocument/2006/relationships/hyperlink" Target="https://www.youtube.com/c/BibleMinutes" TargetMode="External"/><Relationship Id="rId7" Type="http://schemas.openxmlformats.org/officeDocument/2006/relationships/hyperlink" Target="https://t.me/TamilBibleStudy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BibleMinutesForChrist/" TargetMode="External"/><Relationship Id="rId9" Type="http://schemas.openxmlformats.org/officeDocument/2006/relationships/hyperlink" Target="http://www.wordofgod.in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11403724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7200" b="0" u="sng" baseline="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75213" y="2394323"/>
            <a:ext cx="8822650" cy="2981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96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394324"/>
            <a:ext cx="2581076" cy="29819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3000" b="1">
                <a:solidFill>
                  <a:schemeClr val="bg1"/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254962" y="5630779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A1067-8552-419C-B0F0-3EEAAB2C1C0E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CEFD6FE-C018-4F2A-89D7-01267D67A6E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626770E-11AF-45DE-88F5-C7796A7F742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F0F4EE4-9DDF-443F-A62A-7DAB3CCAC6BF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674279-9230-4B1A-B4DB-AB0C9D0FC7B1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119486DD-9524-4FB5-8614-0AD2713EE23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2521D6D-7C06-467E-ABC1-8A134581BAF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0DFB14E-EC8A-46F1-BC95-398633052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3FA475-15BC-43E2-AB0E-7C53099480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726"/>
            <a:ext cx="12192000" cy="5545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8847" y="765547"/>
            <a:ext cx="11334307" cy="90376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8847" y="182562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>
              <a:buFont typeface="+mj-lt"/>
              <a:buAutoNum type="arabicPeriod"/>
              <a:defRPr sz="44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இரண்டு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மூன்று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நாங்கு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ஐந்து</a:t>
            </a:r>
            <a:endParaRPr lang="en-US" dirty="0"/>
          </a:p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ஆறு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1A32BF-8D66-4C06-A2FE-189B53ED1E89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16C67C-28E4-4792-B618-DC5089921C4E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AE106EF-C83B-480D-B6AD-7CDB37C40E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5FFDD5-B517-497C-BD81-19135419ED8C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BFE588-E096-4261-A46C-ABC3852290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4306"/>
          <a:stretch/>
        </p:blipFill>
        <p:spPr>
          <a:xfrm rot="10800000">
            <a:off x="1" y="5781674"/>
            <a:ext cx="12192000" cy="10763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2F83B6-0C2A-4833-B1DE-066E38D37E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67"/>
          <a:stretch/>
        </p:blipFill>
        <p:spPr>
          <a:xfrm>
            <a:off x="0" y="649514"/>
            <a:ext cx="12192000" cy="5532211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6" y="1332695"/>
            <a:ext cx="11334307" cy="4160505"/>
          </a:xfrm>
          <a:prstGeom prst="rect">
            <a:avLst/>
          </a:prstGeom>
        </p:spPr>
        <p:txBody>
          <a:bodyPr anchor="ctr"/>
          <a:lstStyle>
            <a:lvl1pPr marL="514350" indent="-514350" algn="ctr">
              <a:buFontTx/>
              <a:buNone/>
              <a:defRPr sz="13800" baseline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5662E0-CBA5-4258-B301-C6C1468E5055}"/>
              </a:ext>
            </a:extLst>
          </p:cNvPr>
          <p:cNvGrpSpPr/>
          <p:nvPr userDrawn="1"/>
        </p:nvGrpSpPr>
        <p:grpSpPr>
          <a:xfrm>
            <a:off x="400651" y="6206730"/>
            <a:ext cx="11397211" cy="619448"/>
            <a:chOff x="400651" y="6206730"/>
            <a:chExt cx="11397211" cy="61944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9438BF-FA4D-4B18-9D0A-9CE17A88109B}"/>
                </a:ext>
              </a:extLst>
            </p:cNvPr>
            <p:cNvGrpSpPr/>
            <p:nvPr userDrawn="1"/>
          </p:nvGrpSpPr>
          <p:grpSpPr>
            <a:xfrm>
              <a:off x="1289632" y="6206730"/>
              <a:ext cx="10508230" cy="619448"/>
              <a:chOff x="1289632" y="6206730"/>
              <a:chExt cx="10508230" cy="61944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FF1D4847-E8EA-4FAE-B8CB-75FC806193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72060" y="6206730"/>
                <a:ext cx="2625802" cy="619448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31AB905-A01B-4F6E-83BD-17FE49B65141}"/>
                  </a:ext>
                </a:extLst>
              </p:cNvPr>
              <p:cNvSpPr txBox="1"/>
              <p:nvPr userDrawn="1"/>
            </p:nvSpPr>
            <p:spPr>
              <a:xfrm>
                <a:off x="1289632" y="6285621"/>
                <a:ext cx="2249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</a:rPr>
                  <a:t>BIBLE</a:t>
                </a:r>
                <a:r>
                  <a:rPr lang="en-US" sz="2400" baseline="0" dirty="0">
                    <a:solidFill>
                      <a:schemeClr val="bg1"/>
                    </a:solidFill>
                  </a:rPr>
                  <a:t> MINUTES</a:t>
                </a:r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0B50F68-B7B8-4C47-BDD5-6C1E9283B5D7}"/>
                </a:ext>
              </a:extLst>
            </p:cNvPr>
            <p:cNvGrpSpPr/>
            <p:nvPr userDrawn="1"/>
          </p:nvGrpSpPr>
          <p:grpSpPr>
            <a:xfrm>
              <a:off x="400651" y="6318962"/>
              <a:ext cx="845436" cy="363151"/>
              <a:chOff x="470324" y="6333296"/>
              <a:chExt cx="757401" cy="315476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14CC9F9-2B69-4FEC-9A1E-3F89FC8AC69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FB2B51-22A7-4E40-B8F1-4014B0E6B22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3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568463"/>
            <a:ext cx="11202366" cy="2970965"/>
          </a:xfrm>
          <a:prstGeom prst="rect">
            <a:avLst/>
          </a:prstGeom>
          <a:solidFill>
            <a:schemeClr val="accent4">
              <a:lumMod val="75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864273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407632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791004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409446" y="3856257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</a:t>
              </a:r>
              <a:r>
                <a:rPr lang="en-US" sz="180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Arial" pitchFamily="34" charset="0"/>
                  <a:cs typeface="Arial" pitchFamily="34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Bible Minutes</a:t>
              </a:r>
              <a:endPara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800" baseline="0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Arial" pitchFamily="34" charset="0"/>
                  <a:cs typeface="Arial" pitchFamily="34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Bible Minutes</a:t>
              </a:r>
              <a:endPara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822317" y="3874736"/>
            <a:ext cx="845435" cy="363151"/>
            <a:chOff x="470324" y="6333296"/>
            <a:chExt cx="757400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22" y="6369807"/>
              <a:ext cx="377702" cy="266552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2E43908-E8C4-4E0B-9912-1BEE2526B712}"/>
              </a:ext>
            </a:extLst>
          </p:cNvPr>
          <p:cNvSpPr txBox="1"/>
          <p:nvPr userDrawn="1"/>
        </p:nvSpPr>
        <p:spPr>
          <a:xfrm flipH="1">
            <a:off x="921748" y="5859814"/>
            <a:ext cx="1020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https://t.me/TamilBibleStudy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https://t.me/TamilChristianPDFs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www.WordOfGod.in</a:t>
            </a:r>
            <a:endParaRPr lang="en-US" sz="1800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C54181-5434-4B3B-A2E8-6C22EDAFA660}"/>
              </a:ext>
            </a:extLst>
          </p:cNvPr>
          <p:cNvSpPr txBox="1"/>
          <p:nvPr userDrawn="1"/>
        </p:nvSpPr>
        <p:spPr>
          <a:xfrm>
            <a:off x="921749" y="5390050"/>
            <a:ext cx="10206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Download All resources from Telegram App Channels or from our website:</a:t>
            </a:r>
          </a:p>
        </p:txBody>
      </p: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4D99E-2A45-40BB-BF13-03408FEF1E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Beginner Course - </a:t>
            </a:r>
            <a:r>
              <a:rPr lang="en-US" dirty="0" err="1"/>
              <a:t>தேவன்</a:t>
            </a:r>
            <a:r>
              <a:rPr lang="en-US" dirty="0"/>
              <a:t>/God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17845" y="2099683"/>
            <a:ext cx="8980018" cy="2981970"/>
          </a:xfrm>
        </p:spPr>
        <p:txBody>
          <a:bodyPr>
            <a:normAutofit/>
          </a:bodyPr>
          <a:lstStyle/>
          <a:p>
            <a:r>
              <a:rPr lang="ta-IN" dirty="0"/>
              <a:t>நம்முடைய</a:t>
            </a:r>
            <a:r>
              <a:rPr lang="en-US" dirty="0"/>
              <a:t> </a:t>
            </a:r>
            <a:r>
              <a:rPr lang="ta-IN" dirty="0"/>
              <a:t>வாழ்வின்</a:t>
            </a:r>
            <a:r>
              <a:rPr lang="en-US" dirty="0"/>
              <a:t> </a:t>
            </a:r>
            <a:r>
              <a:rPr lang="ta-IN" dirty="0"/>
              <a:t>நோக்கம்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7208307" y="5630779"/>
            <a:ext cx="4627562" cy="457284"/>
          </a:xfrm>
        </p:spPr>
        <p:txBody>
          <a:bodyPr/>
          <a:lstStyle/>
          <a:p>
            <a:r>
              <a:rPr lang="en-US" sz="2400" dirty="0"/>
              <a:t>YESUDAS SOLOMON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lvl="1" indent="-571500"/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வாழ்வில்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நோக்கம்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என்ன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?</a:t>
            </a:r>
          </a:p>
          <a:p>
            <a:pPr marL="742950" lvl="1" indent="-571500"/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ஆன்மீக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வாழ்வில்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நோக்கம்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என்ன</a:t>
            </a:r>
            <a:r>
              <a:rPr lang="en-US" sz="40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?</a:t>
            </a:r>
          </a:p>
          <a:p>
            <a:pPr marL="742950" lvl="1" indent="-571500"/>
            <a:endParaRPr lang="en-US" sz="40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/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 err="1"/>
              <a:t>உலக</a:t>
            </a:r>
            <a:r>
              <a:rPr lang="en-US" sz="7200" dirty="0"/>
              <a:t> </a:t>
            </a:r>
            <a:r>
              <a:rPr lang="en-US" sz="7200" dirty="0" err="1"/>
              <a:t>வாழ்வில்</a:t>
            </a:r>
            <a:r>
              <a:rPr lang="en-US" sz="7200" dirty="0"/>
              <a:t> </a:t>
            </a:r>
            <a:r>
              <a:rPr lang="en-US" sz="7200" dirty="0" err="1"/>
              <a:t>நம்முடைய</a:t>
            </a:r>
            <a:r>
              <a:rPr lang="en-US" sz="7200" dirty="0"/>
              <a:t> </a:t>
            </a:r>
            <a:r>
              <a:rPr lang="en-US" sz="7200" dirty="0" err="1"/>
              <a:t>நோக்கம்</a:t>
            </a:r>
            <a:r>
              <a:rPr lang="en-US" sz="7200" dirty="0"/>
              <a:t> </a:t>
            </a:r>
            <a:r>
              <a:rPr lang="en-US" sz="7200" dirty="0" err="1"/>
              <a:t>என்ன</a:t>
            </a:r>
            <a:r>
              <a:rPr lang="en-US" sz="7200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66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 err="1"/>
              <a:t>உலக</a:t>
            </a:r>
            <a:r>
              <a:rPr lang="en-US" sz="4000" dirty="0"/>
              <a:t> </a:t>
            </a:r>
            <a:r>
              <a:rPr lang="en-US" sz="4000" dirty="0" err="1"/>
              <a:t>வாழ்வில்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en-US" sz="4000" dirty="0" err="1"/>
              <a:t>நோக்கம்</a:t>
            </a:r>
            <a:r>
              <a:rPr lang="en-US" sz="4000" dirty="0"/>
              <a:t> </a:t>
            </a:r>
            <a:r>
              <a:rPr lang="en-US" sz="4000" dirty="0" err="1"/>
              <a:t>என்ன</a:t>
            </a:r>
            <a:r>
              <a:rPr lang="en-US" sz="40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914400" lvl="1" indent="-742950">
              <a:buFont typeface="+mj-lt"/>
              <a:buAutoNum type="arabicPeriod"/>
            </a:pPr>
            <a:r>
              <a:rPr lang="ta-IN" sz="3600" u="sng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பரனை நேசி</a:t>
            </a: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தேவனையும் அவருடைய இராஜ்யத்தையும் முதலாவது இடத்தில் வைக்கனும் - மத் 6:33; மத் 22:37;</a:t>
            </a:r>
          </a:p>
          <a:p>
            <a:pPr marL="914400" lvl="1" indent="-742950">
              <a:buFont typeface="+mj-lt"/>
              <a:buAutoNum type="arabicPeriod"/>
            </a:pPr>
            <a:r>
              <a:rPr lang="ta-IN" sz="3600" u="sng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பிறனை நேசி</a:t>
            </a: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உன்னை நேசிப்பது போல பிறனை நேசிக்க வேண்டும் - மத் 22:39; மீகா 6:8; எபே 5:1-10; 3:11,12,16-20; </a:t>
            </a:r>
          </a:p>
          <a:p>
            <a:pPr marL="914400" lvl="1" indent="-742950">
              <a:buFont typeface="+mj-lt"/>
              <a:buAutoNum type="arabicPeriod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வேதத்திலுள்ள தேவனுடைய கட்டளைகளை, சட்டங்களை கடைபிடிக்க வேண்டும்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பிர 12:13,14; 2 தீமோ 3:16,17; மீகா 6:8; எசே 18:5-9; எரே 9:23,24</a:t>
            </a:r>
            <a:endParaRPr lang="en-US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614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D34739-19DE-4960-8986-60299681E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88" y="1370427"/>
            <a:ext cx="11334307" cy="4160505"/>
          </a:xfrm>
        </p:spPr>
        <p:txBody>
          <a:bodyPr>
            <a:normAutofit/>
          </a:bodyPr>
          <a:lstStyle/>
          <a:p>
            <a:pPr marL="0" indent="0"/>
            <a:r>
              <a:rPr lang="en-US" sz="7200" dirty="0" err="1"/>
              <a:t>ஆவிக்குரிய</a:t>
            </a:r>
            <a:r>
              <a:rPr lang="en-US" sz="7200" dirty="0"/>
              <a:t>/</a:t>
            </a:r>
            <a:r>
              <a:rPr lang="en-US" sz="7200" dirty="0" err="1"/>
              <a:t>ஆன்மீக</a:t>
            </a:r>
            <a:r>
              <a:rPr lang="en-US" sz="7200" dirty="0"/>
              <a:t> </a:t>
            </a:r>
            <a:r>
              <a:rPr lang="en-US" sz="7200" dirty="0" err="1"/>
              <a:t>வாழ்வில்</a:t>
            </a:r>
            <a:r>
              <a:rPr lang="en-US" sz="7200" dirty="0"/>
              <a:t> </a:t>
            </a:r>
            <a:r>
              <a:rPr lang="en-US" sz="7200" dirty="0" err="1"/>
              <a:t>நம்முடைய</a:t>
            </a:r>
            <a:r>
              <a:rPr lang="en-US" sz="7200" dirty="0"/>
              <a:t> </a:t>
            </a:r>
            <a:r>
              <a:rPr lang="en-US" sz="7200" dirty="0" err="1"/>
              <a:t>நோக்கம்</a:t>
            </a:r>
            <a:r>
              <a:rPr lang="en-US" sz="7200" dirty="0"/>
              <a:t> </a:t>
            </a:r>
            <a:r>
              <a:rPr lang="en-US" sz="7200" dirty="0" err="1"/>
              <a:t>என்ன</a:t>
            </a:r>
            <a:r>
              <a:rPr lang="en-US" sz="7200" dirty="0"/>
              <a:t>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022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 err="1"/>
              <a:t>ஆவிக்குரிய</a:t>
            </a:r>
            <a:r>
              <a:rPr lang="en-US" sz="4000" dirty="0"/>
              <a:t> </a:t>
            </a:r>
            <a:r>
              <a:rPr lang="en-US" sz="4000" dirty="0" err="1"/>
              <a:t>வாழ்வில்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en-US" sz="4000" dirty="0" err="1"/>
              <a:t>நோக்கம்</a:t>
            </a:r>
            <a:r>
              <a:rPr lang="en-US" sz="4000" dirty="0"/>
              <a:t> </a:t>
            </a:r>
            <a:r>
              <a:rPr lang="en-US" sz="4000" dirty="0" err="1"/>
              <a:t>என்ன</a:t>
            </a:r>
            <a:r>
              <a:rPr lang="en-US" sz="40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914400" lvl="1" indent="-742950">
              <a:buFont typeface="+mj-lt"/>
              <a:buAutoNum type="arabicPeriod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மனந்திரும்ப அழைத்திருக்கிறார்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 3:20; 8:22; 11:18; 1 தெச 1:9; அப் 17:30; 2 பேது 3:9</a:t>
            </a:r>
            <a:endParaRPr lang="ta-IN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இரட்சிக்கப்பட்டு தேவனுடைய பிள்ளைகளாக வேண்டும்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 4:12: ரோம 5:9,10; அப் 16:31; மாற் 16:15,16; யோவா 1:13; எபே 1:6; </a:t>
            </a:r>
            <a:endParaRPr lang="ta-IN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இயேசுவுக்கு சீடர்களாக வேண்டும்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16:24; 28:19; மாற் 16:15-18</a:t>
            </a:r>
            <a:endParaRPr lang="ta-IN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போல் மாற வேண்டும்</a:t>
            </a:r>
            <a:endParaRPr lang="en-US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71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 err="1"/>
              <a:t>ஆவிக்குரிய</a:t>
            </a:r>
            <a:r>
              <a:rPr lang="en-US" sz="4000" dirty="0"/>
              <a:t> </a:t>
            </a:r>
            <a:r>
              <a:rPr lang="en-US" sz="4000" dirty="0" err="1"/>
              <a:t>வாழ்வில்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en-US" sz="4000" dirty="0" err="1"/>
              <a:t>நோக்கம்</a:t>
            </a:r>
            <a:r>
              <a:rPr lang="en-US" sz="4000" dirty="0"/>
              <a:t> </a:t>
            </a:r>
            <a:r>
              <a:rPr lang="en-US" sz="4000" dirty="0" err="1"/>
              <a:t>என்ன</a:t>
            </a:r>
            <a:r>
              <a:rPr lang="en-US" sz="40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lnSpcReduction="10000"/>
          </a:bodyPr>
          <a:lstStyle/>
          <a:p>
            <a:pPr marL="171450" lvl="1" indent="0">
              <a:buNone/>
            </a:pP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4. </a:t>
            </a: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போல் மாற வேண்டும்</a:t>
            </a:r>
            <a:endParaRPr lang="en-US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 6:40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தேறின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சீஷன் தன் குருவைப்போலிருப்பான்</a:t>
            </a: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10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: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2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5 -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சீஷன் தன் போதகனைப்போல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இருக்கனும்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 8:28-31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சாயலுக்கு ஒப்பாயிருப்பதற்கு முன்குறித்திருக்கிறார்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 4:11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நிறைவான வளர்ச்சியின் அளவுக்குத்தக்க பூரண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புருஷ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னாகனும்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கலா 4:19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உங்களிடத்தில் உருவாகுமளவும் கர்ப்பவேதனைப்படுகிறேன்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 3:16-19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 உங்கள் இருதயங்களில் வாசமாயிருக்க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னும்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கலா 2:20 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கிறிஸ்துவுடனேகூடச் சிலுவையிலறையப்பட்டேன்;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கிறிஸ்துவே எனக்குள் பிழைத்திருக்கிறார்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074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4000" dirty="0" err="1"/>
              <a:t>ஆவிக்குரிய</a:t>
            </a:r>
            <a:r>
              <a:rPr lang="en-US" sz="4000" dirty="0"/>
              <a:t> </a:t>
            </a:r>
            <a:r>
              <a:rPr lang="en-US" sz="4000" dirty="0" err="1"/>
              <a:t>வாழ்வில்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en-US" sz="4000" dirty="0" err="1"/>
              <a:t>நோக்கம்</a:t>
            </a:r>
            <a:r>
              <a:rPr lang="en-US" sz="4000" dirty="0"/>
              <a:t> </a:t>
            </a:r>
            <a:r>
              <a:rPr lang="en-US" sz="4000" dirty="0" err="1"/>
              <a:t>என்ன</a:t>
            </a:r>
            <a:r>
              <a:rPr lang="en-US" sz="40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 fontScale="85000" lnSpcReduction="20000"/>
          </a:bodyPr>
          <a:lstStyle/>
          <a:p>
            <a:pPr marL="171450" lvl="1" indent="0">
              <a:buNone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போல் மாற வேண்டும்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என்றால்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செய்ததை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நாமும்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செய்ய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அர்த்தம்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என்னவெல்லாம்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செய்தார்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?</a:t>
            </a:r>
          </a:p>
          <a:p>
            <a:pPr marL="1371600" lvl="2" indent="-742950"/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நன்மைசெய்கிறவரா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சுற்றித்திரிந்தார் 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10:38</a:t>
            </a:r>
            <a:endParaRPr lang="ta-IN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பிதாவின்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சித்தம்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செய்தார்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828800" lvl="3" indent="-74295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சித்தப்படி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பூமிக்கு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மனிதனாய்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அவதரித்தார்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7:28; 8:42</a:t>
            </a:r>
          </a:p>
          <a:p>
            <a:pPr marL="1828800" lvl="3" indent="-74295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சித்தப்படி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அவர்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பேசினார்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12:49; 14:10; 7:17; 8:28</a:t>
            </a:r>
          </a:p>
          <a:p>
            <a:pPr marL="1828800" lvl="3" indent="-74295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சித்தப்படி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கிரியைகளை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செய்தார்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10:37; 5:30; 8:28; 14:10</a:t>
            </a:r>
          </a:p>
          <a:p>
            <a:pPr marL="1828800" lvl="3" indent="-742950"/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பிதாவின்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சித்தப்படியே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தன்னை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மரணத்திற்கு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ஒப்புக்கொடுத்தார்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26:39,42</a:t>
            </a:r>
          </a:p>
          <a:p>
            <a:pPr marL="1371600" lvl="2" indent="-742950"/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நாமும்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தேவனின்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சித்தத்தை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செய்ய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7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:21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6:6; </a:t>
            </a:r>
            <a:r>
              <a:rPr lang="en-US" sz="26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</a:t>
            </a:r>
            <a:r>
              <a:rPr lang="en-US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10:36;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1 பேது 4:2,19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/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கொலோ 4:12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6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தேவனுக்குச் சித்தமானவைகளெல்லாவற்றிலும் 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828800" lvl="3" indent="-742950"/>
            <a:r>
              <a:rPr lang="ta-IN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தேறினவர்களாயும் 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828800" lvl="3" indent="-742950"/>
            <a:r>
              <a:rPr lang="ta-IN" sz="24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பூரண நிச்சயமுள்ளவர்களாயும் நிலைநிற்கவேண்டு</a:t>
            </a:r>
            <a:r>
              <a:rPr lang="en-US" sz="24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ம்</a:t>
            </a:r>
            <a:endParaRPr lang="en-US" sz="24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105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ஆவிக்குரிய</a:t>
            </a:r>
            <a:r>
              <a:rPr lang="en-US" sz="4000" dirty="0"/>
              <a:t> </a:t>
            </a:r>
            <a:r>
              <a:rPr lang="en-US" sz="4000" dirty="0" err="1"/>
              <a:t>வாழ்வில்</a:t>
            </a:r>
            <a:r>
              <a:rPr lang="en-US" sz="4000" dirty="0"/>
              <a:t> </a:t>
            </a:r>
            <a:r>
              <a:rPr lang="en-US" sz="4000" dirty="0" err="1"/>
              <a:t>நம்முடைய</a:t>
            </a:r>
            <a:r>
              <a:rPr lang="en-US" sz="4000" dirty="0"/>
              <a:t> </a:t>
            </a:r>
            <a:r>
              <a:rPr lang="en-US" sz="4000" dirty="0" err="1"/>
              <a:t>நோக்கம்</a:t>
            </a:r>
            <a:r>
              <a:rPr lang="en-US" sz="4000" dirty="0"/>
              <a:t> </a:t>
            </a:r>
            <a:r>
              <a:rPr lang="en-US" sz="4000" dirty="0" err="1"/>
              <a:t>என்ன</a:t>
            </a:r>
            <a:r>
              <a:rPr lang="en-US" sz="4000" dirty="0"/>
              <a:t>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7241" y="1834956"/>
            <a:ext cx="11435753" cy="4160505"/>
          </a:xfrm>
        </p:spPr>
        <p:txBody>
          <a:bodyPr>
            <a:normAutofit/>
          </a:bodyPr>
          <a:lstStyle/>
          <a:p>
            <a:pPr marL="914400" lvl="1" indent="-742950">
              <a:buFont typeface="+mj-lt"/>
              <a:buAutoNum type="arabicPeriod" startAt="5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சீடர்களை உருவாக்க வேண்டும்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28:18,19</a:t>
            </a: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 startAt="5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கட்டளைகளை உபதேசிக்க வேண்டும்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 28:20; யோவா 16:13; 2 தீமோ 3:16,17; தீத் 2:1</a:t>
            </a:r>
            <a:endParaRPr lang="ta-IN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 startAt="5"/>
            </a:pPr>
            <a:r>
              <a:rPr lang="ta-IN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கிறிஸ்துவுக்குள் கடைசிவரை நிலைத்திருக்க வேண்டும் - </a:t>
            </a:r>
            <a:r>
              <a:rPr lang="ta-IN" sz="30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மாற் 13:13; மத் 24:13; 1 யோவா 2:17; </a:t>
            </a:r>
            <a:endParaRPr lang="en-US" sz="30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914400" lvl="1" indent="-742950">
              <a:buFont typeface="+mj-lt"/>
              <a:buAutoNum type="arabicPeriod" startAt="5"/>
            </a:pPr>
            <a:endParaRPr lang="en-US" sz="3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887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71450" lvl="1" indent="0">
              <a:buNone/>
            </a:pP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வாழ்வில்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தேவனின்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திட்டம்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நோக்கம்</a:t>
            </a:r>
            <a:endParaRPr lang="en-US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பரனை</a:t>
            </a:r>
            <a:r>
              <a:rPr lang="en-US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நேசி</a:t>
            </a:r>
            <a:endParaRPr lang="en-US" sz="3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பிறனை</a:t>
            </a:r>
            <a:r>
              <a:rPr lang="en-US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நேசி</a:t>
            </a:r>
            <a:endParaRPr lang="en-US" sz="3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</a:t>
            </a:r>
            <a:r>
              <a:rPr lang="en-US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சட்ட</a:t>
            </a:r>
            <a:r>
              <a:rPr lang="en-US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திட்டங்களுக்கு</a:t>
            </a:r>
            <a:r>
              <a:rPr lang="en-US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கீழ்ப்படி</a:t>
            </a:r>
            <a:endParaRPr lang="en-US" sz="3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71450" lvl="1" indent="0">
              <a:buNone/>
            </a:pP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ஆன்மீக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வாழ்வில்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நம்முடைய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தேவனின்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திட்டம்</a:t>
            </a:r>
            <a:r>
              <a:rPr lang="en-US" sz="36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/</a:t>
            </a:r>
            <a:r>
              <a:rPr lang="en-US" sz="3600" dirty="0" err="1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நோக்கம்</a:t>
            </a:r>
            <a:endParaRPr lang="en-US" sz="36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மனந்திரும்ப அழைத்திருக்கிறார்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இரட்சிக்கப்பட்டு தேவனுடைய பிள்ளைகளாக வேண்டும்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இயேசுவுக்கு சீடர்களாக வேண்டும்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 போல் மாற வேண்டும்</a:t>
            </a:r>
            <a:endParaRPr lang="en-US" sz="3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சீடர்களை உருவாக்க வேண்டும்</a:t>
            </a:r>
            <a:endParaRPr lang="en-US" sz="3200" dirty="0">
              <a:solidFill>
                <a:schemeClr val="bg1"/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இயேசுவின் கட்டளைகளை உபதேசிக்க வேண்டும்</a:t>
            </a:r>
            <a:endParaRPr lang="ta-IN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buFont typeface="+mj-lt"/>
              <a:buAutoNum type="arabicPeriod"/>
            </a:pPr>
            <a:r>
              <a:rPr lang="ta-IN" sz="3200" dirty="0">
                <a:solidFill>
                  <a:schemeClr val="bg1"/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கிறிஸ்துவுக்குள் கடைசிவரை நிலைத்திருக்க வேண்டும்</a:t>
            </a:r>
            <a:endParaRPr lang="en-US" sz="26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384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முடிவுரை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நான்</a:t>
            </a:r>
            <a:r>
              <a:rPr lang="en-US" sz="3200" dirty="0"/>
              <a:t> </a:t>
            </a:r>
            <a:r>
              <a:rPr lang="en-US" sz="3200" dirty="0" err="1"/>
              <a:t>எதற்கு</a:t>
            </a:r>
            <a:r>
              <a:rPr lang="en-US" sz="3200" dirty="0"/>
              <a:t> </a:t>
            </a:r>
            <a:r>
              <a:rPr lang="en-US" sz="3200" dirty="0" err="1"/>
              <a:t>பிறந்தேன்</a:t>
            </a:r>
            <a:r>
              <a:rPr lang="en-US" sz="3200" dirty="0"/>
              <a:t>? </a:t>
            </a:r>
            <a:r>
              <a:rPr lang="en-US" sz="3200" dirty="0" err="1"/>
              <a:t>என்னோட</a:t>
            </a:r>
            <a:r>
              <a:rPr lang="en-US" sz="3200" dirty="0"/>
              <a:t> </a:t>
            </a:r>
            <a:r>
              <a:rPr lang="en-US" sz="3200" dirty="0" err="1"/>
              <a:t>கடமை</a:t>
            </a:r>
            <a:r>
              <a:rPr lang="en-US" sz="3200" dirty="0"/>
              <a:t> </a:t>
            </a:r>
            <a:r>
              <a:rPr lang="en-US" sz="3200" dirty="0" err="1"/>
              <a:t>என்ன</a:t>
            </a:r>
            <a:r>
              <a:rPr lang="en-US" sz="3200" dirty="0"/>
              <a:t>? </a:t>
            </a:r>
            <a:r>
              <a:rPr lang="en-US" sz="3200" dirty="0" err="1"/>
              <a:t>என்னுடைய</a:t>
            </a:r>
            <a:r>
              <a:rPr lang="en-US" sz="3200" dirty="0"/>
              <a:t> </a:t>
            </a:r>
            <a:r>
              <a:rPr lang="en-US" sz="3200" dirty="0" err="1"/>
              <a:t>வாழ்வின்</a:t>
            </a:r>
            <a:r>
              <a:rPr lang="en-US" sz="3200" dirty="0"/>
              <a:t> </a:t>
            </a:r>
            <a:r>
              <a:rPr lang="en-US" sz="3200" dirty="0" err="1"/>
              <a:t>நோக்கம்</a:t>
            </a:r>
            <a:r>
              <a:rPr lang="en-US" sz="3200" dirty="0"/>
              <a:t> </a:t>
            </a:r>
            <a:r>
              <a:rPr lang="en-US" sz="3200" dirty="0" err="1"/>
              <a:t>என்ன</a:t>
            </a:r>
            <a:r>
              <a:rPr lang="en-US" sz="3200" dirty="0"/>
              <a:t>?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இந்த</a:t>
            </a:r>
            <a:r>
              <a:rPr lang="en-US" sz="3200" dirty="0"/>
              <a:t> </a:t>
            </a:r>
            <a:r>
              <a:rPr lang="en-US" sz="3200" dirty="0" err="1"/>
              <a:t>வீடியோ</a:t>
            </a:r>
            <a:r>
              <a:rPr lang="en-US" sz="3200" dirty="0"/>
              <a:t> </a:t>
            </a:r>
            <a:r>
              <a:rPr lang="en-US" sz="3200" dirty="0" err="1"/>
              <a:t>மூலமா</a:t>
            </a:r>
            <a:r>
              <a:rPr lang="en-US" sz="3200" dirty="0"/>
              <a:t> </a:t>
            </a:r>
            <a:r>
              <a:rPr lang="en-US" sz="3200" dirty="0" err="1"/>
              <a:t>இப்படிப்பட்ட</a:t>
            </a:r>
            <a:r>
              <a:rPr lang="en-US" sz="3200" dirty="0"/>
              <a:t> </a:t>
            </a:r>
            <a:r>
              <a:rPr lang="en-US" sz="3200" dirty="0" err="1"/>
              <a:t>கேள்விகளுக்கு</a:t>
            </a:r>
            <a:r>
              <a:rPr lang="en-US" sz="3200" dirty="0"/>
              <a:t> </a:t>
            </a:r>
            <a:r>
              <a:rPr lang="en-US" sz="3200" dirty="0" err="1"/>
              <a:t>பதில்</a:t>
            </a:r>
            <a:r>
              <a:rPr lang="en-US" sz="3200" dirty="0"/>
              <a:t> </a:t>
            </a:r>
            <a:r>
              <a:rPr lang="en-US" sz="3200" dirty="0" err="1"/>
              <a:t>கிடைத்திருக்கும்</a:t>
            </a:r>
            <a:r>
              <a:rPr lang="en-US" sz="3200" dirty="0"/>
              <a:t> </a:t>
            </a:r>
            <a:r>
              <a:rPr lang="en-US" sz="3200" dirty="0" err="1"/>
              <a:t>என</a:t>
            </a:r>
            <a:r>
              <a:rPr lang="en-US" sz="3200" dirty="0"/>
              <a:t> </a:t>
            </a:r>
            <a:r>
              <a:rPr lang="en-US" sz="3200" dirty="0" err="1"/>
              <a:t>நம்புகிறேன்</a:t>
            </a:r>
            <a:endParaRPr lang="en-US" sz="32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தேவனைக்</a:t>
            </a:r>
            <a:r>
              <a:rPr lang="en-US" sz="3200" dirty="0"/>
              <a:t> </a:t>
            </a:r>
            <a:r>
              <a:rPr lang="en-US" sz="3200" dirty="0" err="1"/>
              <a:t>குறித்து</a:t>
            </a:r>
            <a:r>
              <a:rPr lang="en-US" sz="3200" dirty="0"/>
              <a:t> </a:t>
            </a:r>
            <a:r>
              <a:rPr lang="en-US" sz="3200" dirty="0" err="1"/>
              <a:t>மேலும்</a:t>
            </a:r>
            <a:r>
              <a:rPr lang="en-US" sz="3200" dirty="0"/>
              <a:t> </a:t>
            </a:r>
            <a:r>
              <a:rPr lang="en-US" sz="3200" dirty="0" err="1"/>
              <a:t>அறிந்துக்கொள்ள</a:t>
            </a:r>
            <a:r>
              <a:rPr lang="en-US" sz="3200" dirty="0"/>
              <a:t> </a:t>
            </a:r>
            <a:r>
              <a:rPr lang="en-US" sz="3200" dirty="0" err="1"/>
              <a:t>எங்களுடைய</a:t>
            </a:r>
            <a:r>
              <a:rPr lang="en-US" sz="3200" dirty="0"/>
              <a:t> </a:t>
            </a:r>
            <a:r>
              <a:rPr lang="en-US" sz="3200" dirty="0" err="1"/>
              <a:t>மற்ற</a:t>
            </a:r>
            <a:r>
              <a:rPr lang="en-US" sz="3200" dirty="0"/>
              <a:t> </a:t>
            </a:r>
            <a:r>
              <a:rPr lang="en-US" sz="3200" dirty="0" err="1"/>
              <a:t>வீடியோக்களையும்</a:t>
            </a:r>
            <a:r>
              <a:rPr lang="en-US" sz="3200" dirty="0"/>
              <a:t> </a:t>
            </a:r>
            <a:r>
              <a:rPr lang="en-US" sz="3200" dirty="0" err="1"/>
              <a:t>பாருங்கள்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a-IN" sz="3200" dirty="0"/>
              <a:t>எங்களுடைய </a:t>
            </a:r>
            <a:r>
              <a:rPr lang="en-US" sz="3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Telegram App Channel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ta-IN" sz="3200" dirty="0"/>
              <a:t>மற்றும் </a:t>
            </a:r>
            <a:r>
              <a:rPr lang="en-US" sz="3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Website</a:t>
            </a:r>
            <a:r>
              <a:rPr lang="en-US" sz="3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-</a:t>
            </a:r>
            <a:r>
              <a:rPr lang="ta-IN" sz="3200" dirty="0"/>
              <a:t>ல்          அனைத்தையும் இலவசமாக </a:t>
            </a:r>
            <a:r>
              <a:rPr lang="en-US" sz="3000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Download</a:t>
            </a:r>
            <a:r>
              <a:rPr lang="en-US" sz="3200" dirty="0"/>
              <a:t> </a:t>
            </a:r>
            <a:r>
              <a:rPr lang="ta-IN" sz="3200" dirty="0"/>
              <a:t>செய்துக்கொள்ளலாம்</a:t>
            </a:r>
            <a:r>
              <a:rPr lang="en-US" sz="3200" dirty="0"/>
              <a:t>, </a:t>
            </a:r>
            <a:r>
              <a:rPr lang="en-US" sz="3200" dirty="0" err="1"/>
              <a:t>உங்க</a:t>
            </a:r>
            <a:r>
              <a:rPr lang="en-US" sz="3200" dirty="0"/>
              <a:t> </a:t>
            </a:r>
            <a:r>
              <a:rPr lang="en-US" sz="3200" dirty="0" err="1"/>
              <a:t>சபைகளில்</a:t>
            </a:r>
            <a:r>
              <a:rPr lang="en-US" sz="3200" dirty="0"/>
              <a:t> </a:t>
            </a:r>
            <a:r>
              <a:rPr lang="en-US" sz="3200" dirty="0" err="1"/>
              <a:t>பயன்படுத்துங்க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ஏதாவது</a:t>
            </a:r>
            <a:r>
              <a:rPr lang="en-US" sz="3200" dirty="0"/>
              <a:t> </a:t>
            </a:r>
            <a:r>
              <a:rPr lang="en-US" sz="3200" dirty="0" err="1"/>
              <a:t>கேள்விகள்</a:t>
            </a:r>
            <a:r>
              <a:rPr lang="en-US" sz="3200" dirty="0"/>
              <a:t> </a:t>
            </a:r>
            <a:r>
              <a:rPr lang="en-US" sz="3200" dirty="0" err="1"/>
              <a:t>இருந்தால்</a:t>
            </a:r>
            <a:r>
              <a:rPr lang="en-US" sz="3200" dirty="0"/>
              <a:t> WhatsApp </a:t>
            </a:r>
            <a:r>
              <a:rPr lang="en-US" sz="3200" dirty="0" err="1"/>
              <a:t>அல்லது</a:t>
            </a:r>
            <a:r>
              <a:rPr lang="en-US" sz="3200" dirty="0"/>
              <a:t> Email </a:t>
            </a:r>
            <a:r>
              <a:rPr lang="en-US" sz="3200" dirty="0" err="1"/>
              <a:t>மூலமாக</a:t>
            </a:r>
            <a:r>
              <a:rPr lang="en-US" sz="3200" dirty="0"/>
              <a:t> </a:t>
            </a:r>
            <a:r>
              <a:rPr lang="en-US" sz="3200" dirty="0" err="1"/>
              <a:t>தொடர்புக்கொள்ளுங்கள்</a:t>
            </a:r>
            <a:r>
              <a:rPr lang="en-US" sz="3200" dirty="0"/>
              <a:t>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200" dirty="0" err="1"/>
              <a:t>உங்களின்</a:t>
            </a:r>
            <a:r>
              <a:rPr lang="en-US" sz="3200" dirty="0"/>
              <a:t> </a:t>
            </a:r>
            <a:r>
              <a:rPr lang="en-US" sz="3200" dirty="0" err="1"/>
              <a:t>வாழ்விற்கான</a:t>
            </a:r>
            <a:r>
              <a:rPr lang="en-US" sz="3200" dirty="0"/>
              <a:t> </a:t>
            </a:r>
            <a:r>
              <a:rPr lang="en-US" sz="3200" dirty="0" err="1"/>
              <a:t>நோக்கம்</a:t>
            </a:r>
            <a:r>
              <a:rPr lang="en-US" sz="3200" dirty="0"/>
              <a:t> </a:t>
            </a:r>
            <a:r>
              <a:rPr lang="en-US" sz="3200" dirty="0" err="1"/>
              <a:t>நிறைவேற</a:t>
            </a:r>
            <a:r>
              <a:rPr lang="en-US" sz="3200" dirty="0"/>
              <a:t> </a:t>
            </a:r>
            <a:r>
              <a:rPr lang="en-US" sz="3200" dirty="0" err="1"/>
              <a:t>தேவன்</a:t>
            </a:r>
            <a:r>
              <a:rPr lang="en-US" sz="3200" dirty="0"/>
              <a:t> </a:t>
            </a:r>
            <a:r>
              <a:rPr lang="en-US" sz="3200" dirty="0" err="1"/>
              <a:t>உதவுவாராக</a:t>
            </a:r>
            <a:r>
              <a:rPr lang="en-US" sz="3200" dirty="0"/>
              <a:t>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558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22.2|20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9.2|39.4|10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4.6|32.2|9.2|38|38.9|43.1|1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.7|16.1|3.3|10.3|16.4|32.4|28.3|35.9|11.2|3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2.6|20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.4|3.3|0.8|4|4.6|4.8|3.6|3.6|2.8|3|4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.2|3.2|4.1|13.1|3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3716</TotalTime>
  <Words>518</Words>
  <Application>Microsoft Office PowerPoint</Application>
  <PresentationFormat>Widescreen</PresentationFormat>
  <Paragraphs>71</Paragraphs>
  <Slides>13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Calibri</vt:lpstr>
      <vt:lpstr>Arial</vt:lpstr>
      <vt:lpstr>Uni Ila.Sundaram-06</vt:lpstr>
      <vt:lpstr>Bodoni MT Condensed</vt:lpstr>
      <vt:lpstr>Uni Ila.Sundaram-08</vt:lpstr>
      <vt:lpstr>Office Theme</vt:lpstr>
      <vt:lpstr>Beginner Course - தேவன்/God</vt:lpstr>
      <vt:lpstr>பொருளடக்கம்</vt:lpstr>
      <vt:lpstr>PowerPoint Presentation</vt:lpstr>
      <vt:lpstr>PowerPoint Presentation</vt:lpstr>
      <vt:lpstr>உலக வாழ்வில் நம்முடைய நோக்கம் என்ன?</vt:lpstr>
      <vt:lpstr>PowerPoint Presentation</vt:lpstr>
      <vt:lpstr>ஆவிக்குரிய வாழ்வில் நம்முடைய நோக்கம் என்ன?</vt:lpstr>
      <vt:lpstr>ஆவிக்குரிய வாழ்வில் நம்முடைய நோக்கம் என்ன?</vt:lpstr>
      <vt:lpstr>ஆவிக்குரிய வாழ்வில் நம்முடைய நோக்கம் என்ன?</vt:lpstr>
      <vt:lpstr>ஆவிக்குரிய வாழ்வில் நம்முடைய நோக்கம் என்ன?</vt:lpstr>
      <vt:lpstr>முடிவுரை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679</cp:revision>
  <dcterms:created xsi:type="dcterms:W3CDTF">2018-03-04T05:18:39Z</dcterms:created>
  <dcterms:modified xsi:type="dcterms:W3CDTF">2021-06-08T22:35:41Z</dcterms:modified>
</cp:coreProperties>
</file>