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18"/>
  </p:notesMasterIdLst>
  <p:sldIdLst>
    <p:sldId id="299" r:id="rId2"/>
    <p:sldId id="286" r:id="rId3"/>
    <p:sldId id="265" r:id="rId4"/>
    <p:sldId id="403" r:id="rId5"/>
    <p:sldId id="419" r:id="rId6"/>
    <p:sldId id="420" r:id="rId7"/>
    <p:sldId id="418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379" r:id="rId16"/>
    <p:sldId id="296" r:id="rId17"/>
  </p:sldIdLst>
  <p:sldSz cx="12192000" cy="6858000"/>
  <p:notesSz cx="6858000" cy="9144000"/>
  <p:embeddedFontLst>
    <p:embeddedFont>
      <p:font typeface="Bodoni MT Condensed" panose="02070606080606020203" pitchFamily="18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Tahoma" panose="020B0604030504040204" pitchFamily="34" charset="0"/>
      <p:regular r:id="rId27"/>
      <p:bold r:id="rId28"/>
    </p:embeddedFont>
    <p:embeddedFont>
      <p:font typeface="Uni Ila.Sundaram-06" panose="00000400000000000000" pitchFamily="2" charset="0"/>
      <p:regular r:id="rId29"/>
    </p:embeddedFont>
    <p:embeddedFont>
      <p:font typeface="Uni Ila.Sundaram-08" panose="00000400000000000000" pitchFamily="2" charset="0"/>
      <p:regular r:id="rId30"/>
    </p:embeddedFont>
    <p:embeddedFont>
      <p:font typeface="Uni Ila.Sundaram-09" panose="00000400000000000000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009" autoAdjust="0"/>
  </p:normalViewPr>
  <p:slideViewPr>
    <p:cSldViewPr snapToGrid="0">
      <p:cViewPr varScale="1">
        <p:scale>
          <a:sx n="80" d="100"/>
          <a:sy n="80" d="100"/>
        </p:scale>
        <p:origin x="754" y="6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9/11/2021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5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ChristianPDFs" TargetMode="External"/><Relationship Id="rId3" Type="http://schemas.openxmlformats.org/officeDocument/2006/relationships/hyperlink" Target="https://www.youtube.com/c/BibleMinutes" TargetMode="External"/><Relationship Id="rId7" Type="http://schemas.openxmlformats.org/officeDocument/2006/relationships/hyperlink" Target="https://t.me/TamilBibleStudy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facebook.com/BibleMinutesForChrist/" TargetMode="External"/><Relationship Id="rId9" Type="http://schemas.openxmlformats.org/officeDocument/2006/relationships/hyperlink" Target="http://www.wordofgod.in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8822650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600" b="0" u="sng" baseline="0">
                <a:solidFill>
                  <a:schemeClr val="accent1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/>
              <a:t>SIN - </a:t>
            </a:r>
            <a:r>
              <a:rPr lang="en-US" dirty="0" err="1"/>
              <a:t>பாவம்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5486" y="2079171"/>
            <a:ext cx="6691302" cy="32971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720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079172"/>
            <a:ext cx="1772120" cy="3297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0" b="1">
                <a:solidFill>
                  <a:schemeClr val="accent2">
                    <a:lumMod val="40000"/>
                    <a:lumOff val="60000"/>
                  </a:schemeClr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4137" y="6069694"/>
            <a:ext cx="3716309" cy="45728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0" baseline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094254-241E-4C4D-99C0-A7046A49B89C}"/>
              </a:ext>
            </a:extLst>
          </p:cNvPr>
          <p:cNvGrpSpPr/>
          <p:nvPr userDrawn="1"/>
        </p:nvGrpSpPr>
        <p:grpSpPr>
          <a:xfrm>
            <a:off x="9483633" y="5601817"/>
            <a:ext cx="2738777" cy="1058497"/>
            <a:chOff x="9483633" y="5549563"/>
            <a:chExt cx="2738777" cy="105849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CB7C07B-5685-4DFA-9742-491E782BF7CD}"/>
                </a:ext>
              </a:extLst>
            </p:cNvPr>
            <p:cNvGrpSpPr/>
            <p:nvPr userDrawn="1"/>
          </p:nvGrpSpPr>
          <p:grpSpPr>
            <a:xfrm>
              <a:off x="9596608" y="5549563"/>
              <a:ext cx="2625802" cy="1058497"/>
              <a:chOff x="9596608" y="5549563"/>
              <a:chExt cx="2625802" cy="1058497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0401B34-2C91-4E39-831C-D5D7C498D46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6608" y="5988612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74799F98-615B-4123-A4E8-6D907741A300}"/>
                  </a:ext>
                </a:extLst>
              </p:cNvPr>
              <p:cNvGrpSpPr/>
              <p:nvPr userDrawn="1"/>
            </p:nvGrpSpPr>
            <p:grpSpPr>
              <a:xfrm>
                <a:off x="11307772" y="5549563"/>
                <a:ext cx="878109" cy="363151"/>
                <a:chOff x="441068" y="6333296"/>
                <a:chExt cx="786664" cy="315476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13372F9B-6D5B-4D01-901F-B8DA06CF86DA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68" y="6333296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F9755968-ECFE-46C2-A194-1D3F0C09183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0030" y="6369807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4B680F-8CAA-49F3-A3F1-717CC41E94BF}"/>
                </a:ext>
              </a:extLst>
            </p:cNvPr>
            <p:cNvSpPr txBox="1"/>
            <p:nvPr userDrawn="1"/>
          </p:nvSpPr>
          <p:spPr>
            <a:xfrm>
              <a:off x="9483633" y="5557725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BIBLE</a:t>
              </a:r>
              <a:r>
                <a:rPr lang="en-US" sz="2000" baseline="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 MINUTES</a:t>
              </a:r>
              <a:endPara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928312-B58A-4097-8DA5-91982912F0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309" y="225788"/>
            <a:ext cx="8880566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/>
              <a:t>தலைப்பு </a:t>
            </a:r>
            <a:r>
              <a:rPr lang="en-US" dirty="0" err="1"/>
              <a:t>இங்கே</a:t>
            </a:r>
            <a:r>
              <a:rPr lang="en-US" dirty="0"/>
              <a:t> </a:t>
            </a:r>
            <a:r>
              <a:rPr lang="en-US" dirty="0" err="1"/>
              <a:t>வரும்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C1674DA-8F79-4925-8A0A-E5203137D3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201738"/>
            <a:ext cx="8882062" cy="5430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6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2pPr>
            <a:lvl3pPr>
              <a:defRPr>
                <a:solidFill>
                  <a:schemeClr val="accent1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3pPr>
            <a:lvl4pPr>
              <a:defRPr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4pPr>
            <a:lvl5pPr>
              <a:defRPr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8CEDDB-407D-45F9-981B-EA144ECE0E58}"/>
              </a:ext>
            </a:extLst>
          </p:cNvPr>
          <p:cNvGrpSpPr/>
          <p:nvPr userDrawn="1"/>
        </p:nvGrpSpPr>
        <p:grpSpPr>
          <a:xfrm>
            <a:off x="9483633" y="5601817"/>
            <a:ext cx="2738777" cy="1058497"/>
            <a:chOff x="9483633" y="5549563"/>
            <a:chExt cx="2738777" cy="105849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FA381CC-78B1-4C4F-802C-F95E6F80422D}"/>
                </a:ext>
              </a:extLst>
            </p:cNvPr>
            <p:cNvGrpSpPr/>
            <p:nvPr userDrawn="1"/>
          </p:nvGrpSpPr>
          <p:grpSpPr>
            <a:xfrm>
              <a:off x="9596608" y="5549563"/>
              <a:ext cx="2625802" cy="1058497"/>
              <a:chOff x="9596608" y="5549563"/>
              <a:chExt cx="2625802" cy="1058497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93BA88C7-57AB-4202-86F5-21224E9A638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6608" y="5988612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DDD5710-DB5A-447D-861F-6D446FDEBA8A}"/>
                  </a:ext>
                </a:extLst>
              </p:cNvPr>
              <p:cNvGrpSpPr/>
              <p:nvPr userDrawn="1"/>
            </p:nvGrpSpPr>
            <p:grpSpPr>
              <a:xfrm>
                <a:off x="11307772" y="5549563"/>
                <a:ext cx="878109" cy="363151"/>
                <a:chOff x="441068" y="6333296"/>
                <a:chExt cx="786664" cy="315476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7DBBDD48-20E0-46E9-8C1D-8B5AB30489E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68" y="6333296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94925D0A-A9A1-42F9-886D-A15014798B0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0030" y="6369807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561992-A889-4189-A08D-1F6588E6071E}"/>
                </a:ext>
              </a:extLst>
            </p:cNvPr>
            <p:cNvSpPr txBox="1"/>
            <p:nvPr userDrawn="1"/>
          </p:nvSpPr>
          <p:spPr>
            <a:xfrm>
              <a:off x="9483633" y="5557725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BIBLE</a:t>
              </a:r>
              <a:r>
                <a:rPr lang="en-US" sz="2000" baseline="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 MINUTES</a:t>
              </a:r>
              <a:endPara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7017" y="1010195"/>
            <a:ext cx="8125097" cy="48882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 algn="ctr">
              <a:buFontTx/>
              <a:buNone/>
              <a:defRPr sz="1380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01FEF4-D9CA-4FC6-97FC-AB8F9633A5F6}"/>
              </a:ext>
            </a:extLst>
          </p:cNvPr>
          <p:cNvGrpSpPr/>
          <p:nvPr userDrawn="1"/>
        </p:nvGrpSpPr>
        <p:grpSpPr>
          <a:xfrm>
            <a:off x="9483633" y="5601817"/>
            <a:ext cx="2738777" cy="1058497"/>
            <a:chOff x="9483633" y="5549563"/>
            <a:chExt cx="2738777" cy="105849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08CD6C0-581B-49DA-BC59-BB52167D528E}"/>
                </a:ext>
              </a:extLst>
            </p:cNvPr>
            <p:cNvGrpSpPr/>
            <p:nvPr userDrawn="1"/>
          </p:nvGrpSpPr>
          <p:grpSpPr>
            <a:xfrm>
              <a:off x="9596608" y="5549563"/>
              <a:ext cx="2625802" cy="1058497"/>
              <a:chOff x="9596608" y="5549563"/>
              <a:chExt cx="2625802" cy="1058497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9279AD-24E2-4A0A-A186-B3EEC3663F5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6608" y="5988612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92A8BD4-EC87-4B32-8404-94B1779B56D4}"/>
                  </a:ext>
                </a:extLst>
              </p:cNvPr>
              <p:cNvGrpSpPr/>
              <p:nvPr userDrawn="1"/>
            </p:nvGrpSpPr>
            <p:grpSpPr>
              <a:xfrm>
                <a:off x="11307772" y="5549563"/>
                <a:ext cx="878109" cy="363151"/>
                <a:chOff x="441068" y="6333296"/>
                <a:chExt cx="786664" cy="315476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CB6F09F-E694-4B9B-AF63-5B655AF4F4E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68" y="6333296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E093FAE3-A26D-4698-BC81-E22D5B2FDBD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0030" y="6369807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7A89ADA-08A0-436D-9B91-C2165BBE14A5}"/>
                </a:ext>
              </a:extLst>
            </p:cNvPr>
            <p:cNvSpPr txBox="1"/>
            <p:nvPr userDrawn="1"/>
          </p:nvSpPr>
          <p:spPr>
            <a:xfrm>
              <a:off x="9483633" y="5557725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BIBLE</a:t>
              </a:r>
              <a:r>
                <a:rPr lang="en-US" sz="2000" baseline="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 MINUTES</a:t>
              </a:r>
              <a:endPara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4BF0D2-F8A8-4730-95C8-12D7762EEE00}"/>
              </a:ext>
            </a:extLst>
          </p:cNvPr>
          <p:cNvGrpSpPr/>
          <p:nvPr userDrawn="1"/>
        </p:nvGrpSpPr>
        <p:grpSpPr>
          <a:xfrm>
            <a:off x="479467" y="524918"/>
            <a:ext cx="11202366" cy="2970965"/>
            <a:chOff x="479467" y="1038722"/>
            <a:chExt cx="11202366" cy="2970965"/>
          </a:xfrm>
        </p:grpSpPr>
        <p:sp>
          <p:nvSpPr>
            <p:cNvPr id="5" name="Rectangle 4"/>
            <p:cNvSpPr/>
            <p:nvPr userDrawn="1"/>
          </p:nvSpPr>
          <p:spPr>
            <a:xfrm>
              <a:off x="479467" y="1038722"/>
              <a:ext cx="11202366" cy="2970965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73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itle 10"/>
            <p:cNvSpPr txBox="1">
              <a:spLocks/>
            </p:cNvSpPr>
            <p:nvPr userDrawn="1"/>
          </p:nvSpPr>
          <p:spPr>
            <a:xfrm>
              <a:off x="1001401" y="1334532"/>
              <a:ext cx="9865104" cy="154335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lang="en-US" sz="6000" b="1" kern="1200">
                  <a:gradFill flip="none" rotWithShape="1">
                    <a:gsLst>
                      <a:gs pos="0">
                        <a:srgbClr val="0070C0"/>
                      </a:gs>
                      <a:gs pos="100000">
                        <a:srgbClr val="00B0F0"/>
                      </a:gs>
                    </a:gsLst>
                    <a:lin ang="16200000" scaled="1"/>
                    <a:tileRect/>
                  </a:gradFill>
                  <a:effectLst/>
                  <a:latin typeface="Arial" pitchFamily="34" charset="0"/>
                  <a:ea typeface="+mj-ea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itchFamily="34" charset="0"/>
                  <a:ea typeface="+mj-ea"/>
                  <a:cs typeface="Arial" pitchFamily="34" charset="0"/>
                </a:rPr>
                <a:t>Thank You</a:t>
              </a:r>
            </a:p>
          </p:txBody>
        </p:sp>
        <p:sp>
          <p:nvSpPr>
            <p:cNvPr id="13" name="Subtitle 11"/>
            <p:cNvSpPr txBox="1">
              <a:spLocks/>
            </p:cNvSpPr>
            <p:nvPr userDrawn="1"/>
          </p:nvSpPr>
          <p:spPr>
            <a:xfrm>
              <a:off x="1001401" y="2877891"/>
              <a:ext cx="9865104" cy="82312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know more, please watch other related videos from our YouTube channel or Facebook page and you can download all the resources free of cost from </a:t>
              </a:r>
              <a:r>
                <a:rPr kumimoji="0" lang="en-US" sz="2400" b="0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www.WordOfGod.in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4417" y="1261263"/>
              <a:ext cx="4102339" cy="967775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F4FEF22-487A-4EFB-A500-828DF7975FC2}"/>
              </a:ext>
            </a:extLst>
          </p:cNvPr>
          <p:cNvGrpSpPr/>
          <p:nvPr userDrawn="1"/>
        </p:nvGrpSpPr>
        <p:grpSpPr>
          <a:xfrm>
            <a:off x="1217850" y="3760461"/>
            <a:ext cx="9679682" cy="1342214"/>
            <a:chOff x="1069801" y="4256844"/>
            <a:chExt cx="9679682" cy="1342214"/>
          </a:xfrm>
        </p:grpSpPr>
        <p:grpSp>
          <p:nvGrpSpPr>
            <p:cNvPr id="17" name="Group 16"/>
            <p:cNvGrpSpPr/>
            <p:nvPr userDrawn="1"/>
          </p:nvGrpSpPr>
          <p:grpSpPr>
            <a:xfrm>
              <a:off x="1069801" y="4256844"/>
              <a:ext cx="9679682" cy="1342214"/>
              <a:chOff x="408065" y="4256844"/>
              <a:chExt cx="9679682" cy="1342214"/>
            </a:xfrm>
          </p:grpSpPr>
          <p:sp>
            <p:nvSpPr>
              <p:cNvPr id="6" name="TextBox 5"/>
              <p:cNvSpPr txBox="1"/>
              <p:nvPr userDrawn="1"/>
            </p:nvSpPr>
            <p:spPr>
              <a:xfrm flipH="1">
                <a:off x="3526975" y="4778861"/>
                <a:ext cx="31011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wordofgod@wordofgod.in</a:t>
                </a:r>
              </a:p>
            </p:txBody>
          </p:sp>
          <p:sp>
            <p:nvSpPr>
              <p:cNvPr id="7" name="TextBox 6"/>
              <p:cNvSpPr txBox="1"/>
              <p:nvPr userDrawn="1"/>
            </p:nvSpPr>
            <p:spPr>
              <a:xfrm>
                <a:off x="3526975" y="4256845"/>
                <a:ext cx="23579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Email</a:t>
                </a:r>
              </a:p>
            </p:txBody>
          </p:sp>
          <p:cxnSp>
            <p:nvCxnSpPr>
              <p:cNvPr id="8" name="Straight Connector 7"/>
              <p:cNvCxnSpPr/>
              <p:nvPr userDrawn="1"/>
            </p:nvCxnSpPr>
            <p:spPr>
              <a:xfrm rot="5400000">
                <a:off x="2673234" y="4942179"/>
                <a:ext cx="1311855" cy="190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 userDrawn="1"/>
            </p:nvSpPr>
            <p:spPr>
              <a:xfrm flipH="1">
                <a:off x="7187904" y="4778860"/>
                <a:ext cx="28998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YouTube: </a:t>
                </a:r>
                <a:r>
                  <a:rPr lang="en-US" sz="1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18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Facebook:</a:t>
                </a:r>
                <a:r>
                  <a:rPr lang="en-US" sz="1800" baseline="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baseline="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TextBox 9"/>
              <p:cNvSpPr txBox="1"/>
              <p:nvPr userDrawn="1"/>
            </p:nvSpPr>
            <p:spPr>
              <a:xfrm>
                <a:off x="7187905" y="4256844"/>
                <a:ext cx="23579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Social</a:t>
                </a:r>
              </a:p>
            </p:txBody>
          </p:sp>
          <p:cxnSp>
            <p:nvCxnSpPr>
              <p:cNvPr id="11" name="Straight Connector 10"/>
              <p:cNvCxnSpPr/>
              <p:nvPr userDrawn="1"/>
            </p:nvCxnSpPr>
            <p:spPr>
              <a:xfrm rot="5400000">
                <a:off x="5869273" y="4942179"/>
                <a:ext cx="1311855" cy="190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 userDrawn="1"/>
            </p:nvSpPr>
            <p:spPr>
              <a:xfrm flipH="1">
                <a:off x="408066" y="4778861"/>
                <a:ext cx="23749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+91 90190</a:t>
                </a:r>
                <a:r>
                  <a:rPr lang="en-US" sz="1800" baseline="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49070</a:t>
                </a:r>
              </a:p>
              <a:p>
                <a:r>
                  <a:rPr lang="en-US" sz="1800" baseline="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+91 76765 05599</a:t>
                </a:r>
                <a:endParaRPr lang="en-US" sz="1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TextBox 15"/>
              <p:cNvSpPr txBox="1"/>
              <p:nvPr userDrawn="1"/>
            </p:nvSpPr>
            <p:spPr>
              <a:xfrm>
                <a:off x="408065" y="4256845"/>
                <a:ext cx="26890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By Phone / WhatsApp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9A8184B-DA13-4503-890B-5FAFEDD89726}"/>
                </a:ext>
              </a:extLst>
            </p:cNvPr>
            <p:cNvGrpSpPr/>
            <p:nvPr userDrawn="1"/>
          </p:nvGrpSpPr>
          <p:grpSpPr>
            <a:xfrm>
              <a:off x="8935526" y="4275323"/>
              <a:ext cx="899872" cy="363151"/>
              <a:chOff x="876019" y="6333296"/>
              <a:chExt cx="806166" cy="315476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BAA30BF7-93F6-4A3E-A7CA-30519F1576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6019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EBBA7EF-8F06-49E8-9E5C-4A3369EEA0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4483" y="6369807"/>
                <a:ext cx="377702" cy="266552"/>
              </a:xfrm>
              <a:prstGeom prst="rect">
                <a:avLst/>
              </a:prstGeom>
            </p:spPr>
          </p:pic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34BDC93-71AE-4004-8F6E-E8708A02669D}"/>
              </a:ext>
            </a:extLst>
          </p:cNvPr>
          <p:cNvSpPr txBox="1"/>
          <p:nvPr userDrawn="1"/>
        </p:nvSpPr>
        <p:spPr>
          <a:xfrm flipH="1">
            <a:off x="858271" y="5741209"/>
            <a:ext cx="102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https://t.me/TamilBibleStudy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https://t.me/TamilChristianPDFs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www.WordOfGod.in</a:t>
            </a:r>
            <a:endParaRPr lang="en-US" sz="1800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FCA84A-27F3-4C2C-B8A4-85D33B6DE8DD}"/>
              </a:ext>
            </a:extLst>
          </p:cNvPr>
          <p:cNvSpPr txBox="1"/>
          <p:nvPr userDrawn="1"/>
        </p:nvSpPr>
        <p:spPr>
          <a:xfrm>
            <a:off x="858272" y="5306281"/>
            <a:ext cx="10206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Download All resources from Telegram App Channels or from our website:</a:t>
            </a:r>
          </a:p>
        </p:txBody>
      </p: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732BFC-E2BD-41FF-924D-84DD74A86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r="41902"/>
          <a:stretch/>
        </p:blipFill>
        <p:spPr>
          <a:xfrm>
            <a:off x="9091749" y="0"/>
            <a:ext cx="3100251" cy="3819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1A031F-94AA-467E-80F5-329BDA89F0A5}"/>
              </a:ext>
            </a:extLst>
          </p:cNvPr>
          <p:cNvSpPr txBox="1"/>
          <p:nvPr userDrawn="1"/>
        </p:nvSpPr>
        <p:spPr>
          <a:xfrm>
            <a:off x="10192071" y="78377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பாவம்</a:t>
            </a:r>
          </a:p>
        </p:txBody>
      </p:sp>
    </p:spTree>
    <p:extLst>
      <p:ext uri="{BB962C8B-B14F-4D97-AF65-F5344CB8AC3E}">
        <p14:creationId xmlns:p14="http://schemas.microsoft.com/office/powerpoint/2010/main" val="34715846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பாவம் - Sin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39736" y="2438400"/>
            <a:ext cx="7608328" cy="2937894"/>
          </a:xfrm>
        </p:spPr>
        <p:txBody>
          <a:bodyPr>
            <a:normAutofit/>
          </a:bodyPr>
          <a:lstStyle/>
          <a:p>
            <a:r>
              <a:rPr lang="ta-IN" sz="8800" dirty="0" err="1"/>
              <a:t>பாவமும்</a:t>
            </a:r>
            <a:r>
              <a:rPr lang="en-US" sz="8800" dirty="0"/>
              <a:t> </a:t>
            </a:r>
            <a:r>
              <a:rPr lang="ta-IN" sz="8800" dirty="0"/>
              <a:t>நமது</a:t>
            </a:r>
            <a:r>
              <a:rPr lang="en-US" sz="8800" dirty="0"/>
              <a:t> </a:t>
            </a:r>
            <a:r>
              <a:rPr lang="ta-IN" sz="8800" dirty="0" err="1"/>
              <a:t>செயல்பாடும்</a:t>
            </a:r>
            <a:endParaRPr lang="en-US" sz="8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/>
              <a:t>6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4137" y="6092412"/>
            <a:ext cx="4627562" cy="457284"/>
          </a:xfrm>
        </p:spPr>
        <p:txBody>
          <a:bodyPr/>
          <a:lstStyle/>
          <a:p>
            <a:r>
              <a:rPr lang="en-US" sz="2000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90333-BD10-43AB-BD28-8CDF3F5B8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52550"/>
            <a:ext cx="8882062" cy="5280025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err="1"/>
              <a:t>மறைக்கக்</a:t>
            </a:r>
            <a:r>
              <a:rPr lang="en-US" dirty="0"/>
              <a:t> </a:t>
            </a:r>
            <a:r>
              <a:rPr lang="en-US" dirty="0" err="1"/>
              <a:t>கூடாது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துக்கிக்கனும்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அறிக்கை</a:t>
            </a:r>
            <a:r>
              <a:rPr lang="en-US" dirty="0"/>
              <a:t> </a:t>
            </a:r>
            <a:r>
              <a:rPr lang="en-US" dirty="0" err="1"/>
              <a:t>செய்யனும்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ஜெபிக்கனும்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நம்மை</a:t>
            </a:r>
            <a:r>
              <a:rPr lang="en-US" dirty="0"/>
              <a:t> </a:t>
            </a:r>
            <a:r>
              <a:rPr lang="en-US" dirty="0" err="1"/>
              <a:t>சுத்திகரிக்கனும்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வெறுக்கனும்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விட்டு</a:t>
            </a:r>
            <a:r>
              <a:rPr lang="en-US" dirty="0"/>
              <a:t> </a:t>
            </a:r>
            <a:r>
              <a:rPr lang="en-US" dirty="0" err="1"/>
              <a:t>விடனும்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மேற்கொள்ளனும்</a:t>
            </a:r>
            <a:r>
              <a:rPr lang="en-US" dirty="0"/>
              <a:t> / </a:t>
            </a:r>
            <a:r>
              <a:rPr lang="en-US" dirty="0" err="1"/>
              <a:t>ஜெயிக்கனும்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எதிர்க்கனும்</a:t>
            </a:r>
            <a:r>
              <a:rPr lang="en-US" dirty="0"/>
              <a:t> / </a:t>
            </a:r>
            <a:r>
              <a:rPr lang="en-US" dirty="0" err="1"/>
              <a:t>தள்ளிவிடனும்</a:t>
            </a: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 err="1"/>
              <a:t>கிரியைகளை</a:t>
            </a:r>
            <a:r>
              <a:rPr lang="en-US" dirty="0"/>
              <a:t> </a:t>
            </a:r>
            <a:r>
              <a:rPr lang="en-US" dirty="0" err="1"/>
              <a:t>அழிக்கனும்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400" dirty="0"/>
              <a:t>1. </a:t>
            </a:r>
            <a:r>
              <a:rPr lang="en-US" dirty="0" err="1"/>
              <a:t>மறைக்கக்</a:t>
            </a:r>
            <a:r>
              <a:rPr lang="en-US" dirty="0"/>
              <a:t> </a:t>
            </a:r>
            <a:r>
              <a:rPr lang="en-US" dirty="0" err="1"/>
              <a:t>கூடாது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சங்கீதம்</a:t>
            </a:r>
            <a:r>
              <a:rPr lang="en-US" dirty="0">
                <a:solidFill>
                  <a:srgbClr val="FFFF00"/>
                </a:solidFill>
              </a:rPr>
              <a:t> 32:5</a:t>
            </a:r>
          </a:p>
          <a:p>
            <a:r>
              <a:rPr lang="ta-IN" dirty="0"/>
              <a:t>நான் என் </a:t>
            </a:r>
            <a:r>
              <a:rPr lang="ta-IN" dirty="0" err="1"/>
              <a:t>அக்கிரமத்தை</a:t>
            </a:r>
            <a:r>
              <a:rPr lang="ta-IN" dirty="0"/>
              <a:t> </a:t>
            </a:r>
            <a:r>
              <a:rPr lang="ta-IN" dirty="0">
                <a:solidFill>
                  <a:srgbClr val="FFFF00"/>
                </a:solidFill>
              </a:rPr>
              <a:t>மறைக்காமல்</a:t>
            </a:r>
            <a:r>
              <a:rPr lang="ta-IN" dirty="0"/>
              <a:t>, என் </a:t>
            </a:r>
            <a:r>
              <a:rPr lang="ta-IN" dirty="0" err="1"/>
              <a:t>பாவத்தை</a:t>
            </a:r>
            <a:r>
              <a:rPr lang="ta-IN" dirty="0"/>
              <a:t> </a:t>
            </a:r>
            <a:r>
              <a:rPr lang="ta-IN" dirty="0" err="1"/>
              <a:t>உமக்கு</a:t>
            </a:r>
            <a:r>
              <a:rPr lang="ta-IN" dirty="0"/>
              <a:t> அறிவித்தேன்; என் </a:t>
            </a:r>
            <a:r>
              <a:rPr lang="ta-IN" dirty="0" err="1"/>
              <a:t>மீறுதல்களைக்</a:t>
            </a:r>
            <a:r>
              <a:rPr lang="ta-IN" dirty="0"/>
              <a:t> </a:t>
            </a:r>
            <a:r>
              <a:rPr lang="ta-IN" dirty="0" err="1"/>
              <a:t>கர்த்தருக்கு</a:t>
            </a:r>
            <a:r>
              <a:rPr lang="ta-IN" dirty="0"/>
              <a:t> </a:t>
            </a:r>
            <a:r>
              <a:rPr lang="ta-IN" dirty="0" err="1"/>
              <a:t>அறிக்கையிடுவேன்</a:t>
            </a:r>
            <a:r>
              <a:rPr lang="ta-IN" dirty="0"/>
              <a:t> என்றேன்; தேவரீர் என் </a:t>
            </a:r>
            <a:r>
              <a:rPr lang="ta-IN" dirty="0" err="1"/>
              <a:t>பாவத்தின்</a:t>
            </a:r>
            <a:r>
              <a:rPr lang="ta-IN" dirty="0"/>
              <a:t> </a:t>
            </a:r>
            <a:r>
              <a:rPr lang="ta-IN" dirty="0" err="1"/>
              <a:t>தோஷத்தை</a:t>
            </a:r>
            <a:r>
              <a:rPr lang="ta-IN" dirty="0"/>
              <a:t> </a:t>
            </a:r>
            <a:r>
              <a:rPr lang="ta-IN" dirty="0" err="1"/>
              <a:t>மன்னித்தீர்</a:t>
            </a:r>
            <a:r>
              <a:rPr lang="ta-IN" dirty="0"/>
              <a:t>.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நீதிமொழிகள்</a:t>
            </a:r>
            <a:r>
              <a:rPr lang="en-US" dirty="0">
                <a:solidFill>
                  <a:srgbClr val="FFFF00"/>
                </a:solidFill>
              </a:rPr>
              <a:t> 28:13</a:t>
            </a:r>
          </a:p>
          <a:p>
            <a:r>
              <a:rPr lang="ta-IN" dirty="0"/>
              <a:t>தன் </a:t>
            </a:r>
            <a:r>
              <a:rPr lang="ta-IN" dirty="0" err="1"/>
              <a:t>பாவங்களை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மறைக்கிறவன்</a:t>
            </a:r>
            <a:r>
              <a:rPr lang="ta-IN" dirty="0"/>
              <a:t> </a:t>
            </a:r>
            <a:r>
              <a:rPr lang="ta-IN" dirty="0" err="1"/>
              <a:t>வாழ்வடையமாட்டான்</a:t>
            </a:r>
            <a:r>
              <a:rPr lang="ta-IN" dirty="0"/>
              <a:t>; அவைகளை அறிக்கை செய்து </a:t>
            </a:r>
            <a:r>
              <a:rPr lang="ta-IN" dirty="0" err="1"/>
              <a:t>விட்டுவிடுகிறவனோ</a:t>
            </a:r>
            <a:r>
              <a:rPr lang="ta-IN" dirty="0"/>
              <a:t> இரக்கம் </a:t>
            </a:r>
            <a:r>
              <a:rPr lang="ta-IN" dirty="0" err="1"/>
              <a:t>பெறுவான்</a:t>
            </a:r>
            <a:r>
              <a:rPr lang="ta-IN" dirty="0"/>
              <a:t>.</a:t>
            </a:r>
            <a:endParaRPr lang="ta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71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2</a:t>
            </a:r>
            <a:r>
              <a:rPr lang="en-US" sz="4400" dirty="0"/>
              <a:t>. </a:t>
            </a:r>
            <a:r>
              <a:rPr lang="en-US" dirty="0" err="1"/>
              <a:t>துக்கிக்கனும்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யாக்கோபு</a:t>
            </a:r>
            <a:r>
              <a:rPr lang="en-US" dirty="0">
                <a:solidFill>
                  <a:srgbClr val="FFFF00"/>
                </a:solidFill>
              </a:rPr>
              <a:t> 4:8-10</a:t>
            </a:r>
          </a:p>
          <a:p>
            <a:r>
              <a:rPr lang="ta-IN" dirty="0" err="1"/>
              <a:t>தேவனிடத்தில்</a:t>
            </a:r>
            <a:r>
              <a:rPr lang="ta-IN" dirty="0"/>
              <a:t> </a:t>
            </a:r>
            <a:r>
              <a:rPr lang="ta-IN" dirty="0" err="1"/>
              <a:t>சேருங்கள்</a:t>
            </a:r>
            <a:r>
              <a:rPr lang="ta-IN" dirty="0"/>
              <a:t>, அப்பொழுது அவர் </a:t>
            </a:r>
            <a:r>
              <a:rPr lang="ta-IN" dirty="0" err="1"/>
              <a:t>உங்களிடத்தில்</a:t>
            </a:r>
            <a:r>
              <a:rPr lang="ta-IN" dirty="0"/>
              <a:t> </a:t>
            </a:r>
            <a:r>
              <a:rPr lang="ta-IN" dirty="0" err="1"/>
              <a:t>சேருவார்</a:t>
            </a:r>
            <a:r>
              <a:rPr lang="ta-IN" dirty="0"/>
              <a:t>. </a:t>
            </a:r>
            <a:r>
              <a:rPr lang="ta-IN" dirty="0" err="1"/>
              <a:t>பாவிகளே</a:t>
            </a:r>
            <a:r>
              <a:rPr lang="ta-IN" dirty="0"/>
              <a:t>, உங்கள் </a:t>
            </a:r>
            <a:r>
              <a:rPr lang="ta-IN" dirty="0" err="1"/>
              <a:t>கைகளைச்</a:t>
            </a:r>
            <a:r>
              <a:rPr lang="ta-IN" dirty="0"/>
              <a:t> </a:t>
            </a:r>
            <a:r>
              <a:rPr lang="ta-IN" dirty="0" err="1"/>
              <a:t>சுத்திகரியுங்கள்</a:t>
            </a:r>
            <a:r>
              <a:rPr lang="ta-IN" dirty="0"/>
              <a:t>; </a:t>
            </a:r>
            <a:r>
              <a:rPr lang="ta-IN" dirty="0" err="1"/>
              <a:t>இருமனமுள்ளவர்களே</a:t>
            </a:r>
            <a:r>
              <a:rPr lang="ta-IN" dirty="0"/>
              <a:t>, உங்கள் </a:t>
            </a:r>
            <a:r>
              <a:rPr lang="ta-IN" dirty="0" err="1"/>
              <a:t>இருதயங்களைப்</a:t>
            </a:r>
            <a:r>
              <a:rPr lang="ta-IN" dirty="0"/>
              <a:t> </a:t>
            </a:r>
            <a:r>
              <a:rPr lang="ta-IN" dirty="0" err="1"/>
              <a:t>பரிசுத்தமாக்குங்கள்</a:t>
            </a:r>
            <a:r>
              <a:rPr lang="ta-IN" dirty="0"/>
              <a:t>.</a:t>
            </a:r>
            <a:endParaRPr lang="ta-IN" b="1" dirty="0"/>
          </a:p>
          <a:p>
            <a:r>
              <a:rPr lang="ta-IN" dirty="0"/>
              <a:t>நீங்கள் </a:t>
            </a:r>
            <a:r>
              <a:rPr lang="ta-IN" dirty="0" err="1">
                <a:solidFill>
                  <a:srgbClr val="FFFF00"/>
                </a:solidFill>
              </a:rPr>
              <a:t>துயரப்பட்டுத்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துக்கித்து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அழுங்கள்</a:t>
            </a:r>
            <a:r>
              <a:rPr lang="ta-IN" dirty="0"/>
              <a:t>; உங்கள் </a:t>
            </a:r>
            <a:r>
              <a:rPr lang="ta-IN" dirty="0">
                <a:solidFill>
                  <a:srgbClr val="FFFF00"/>
                </a:solidFill>
              </a:rPr>
              <a:t>நகைப்பு </a:t>
            </a:r>
            <a:r>
              <a:rPr lang="ta-IN" dirty="0" err="1">
                <a:solidFill>
                  <a:srgbClr val="FFFF00"/>
                </a:solidFill>
              </a:rPr>
              <a:t>துக்கிப்பாகவும்</a:t>
            </a:r>
            <a:r>
              <a:rPr lang="ta-IN" dirty="0"/>
              <a:t>, உங்கள் சந்தோஷம் </a:t>
            </a:r>
            <a:r>
              <a:rPr lang="ta-IN" dirty="0" err="1"/>
              <a:t>சஞ்சலமாகவும்</a:t>
            </a:r>
            <a:r>
              <a:rPr lang="ta-IN" dirty="0"/>
              <a:t> </a:t>
            </a:r>
            <a:r>
              <a:rPr lang="ta-IN" dirty="0" err="1"/>
              <a:t>மாறக்கடவது</a:t>
            </a:r>
            <a:r>
              <a:rPr lang="ta-IN" dirty="0"/>
              <a:t>.</a:t>
            </a:r>
            <a:endParaRPr lang="ta-IN" b="1" dirty="0"/>
          </a:p>
          <a:p>
            <a:r>
              <a:rPr lang="ta-IN" dirty="0" err="1"/>
              <a:t>கர்த்தருக்கு</a:t>
            </a:r>
            <a:r>
              <a:rPr lang="ta-IN" dirty="0"/>
              <a:t> </a:t>
            </a:r>
            <a:r>
              <a:rPr lang="ta-IN" dirty="0" err="1"/>
              <a:t>முன்பாகத்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தாழ்மைப்படுங்கள்</a:t>
            </a:r>
            <a:r>
              <a:rPr lang="ta-IN" dirty="0"/>
              <a:t>, அப்பொழுது அவர் உங்களை </a:t>
            </a:r>
            <a:r>
              <a:rPr lang="ta-IN" dirty="0">
                <a:solidFill>
                  <a:srgbClr val="FFFF00"/>
                </a:solidFill>
              </a:rPr>
              <a:t>உயர்த்துவார்</a:t>
            </a:r>
            <a:r>
              <a:rPr lang="ta-IN" dirty="0"/>
              <a:t>.</a:t>
            </a:r>
            <a:endParaRPr lang="ta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43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2</a:t>
            </a:r>
            <a:r>
              <a:rPr lang="en-US" sz="4400" dirty="0"/>
              <a:t>. </a:t>
            </a:r>
            <a:r>
              <a:rPr lang="en-US" dirty="0" err="1"/>
              <a:t>துக்கிக்கனும்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2 </a:t>
            </a:r>
            <a:r>
              <a:rPr lang="en-US" dirty="0" err="1">
                <a:solidFill>
                  <a:srgbClr val="FFFF00"/>
                </a:solidFill>
              </a:rPr>
              <a:t>கொரிந்தியர்</a:t>
            </a:r>
            <a:r>
              <a:rPr lang="en-US" dirty="0">
                <a:solidFill>
                  <a:srgbClr val="FFFF00"/>
                </a:solidFill>
              </a:rPr>
              <a:t> 7:9-10</a:t>
            </a:r>
          </a:p>
          <a:p>
            <a:r>
              <a:rPr lang="ta-IN" dirty="0"/>
              <a:t>இப்பொழுது </a:t>
            </a:r>
            <a:r>
              <a:rPr lang="ta-IN" dirty="0" err="1"/>
              <a:t>சந்தோஷப்படுகிறேன்</a:t>
            </a:r>
            <a:r>
              <a:rPr lang="ta-IN" dirty="0"/>
              <a:t>; நீங்கள் </a:t>
            </a:r>
            <a:r>
              <a:rPr lang="ta-IN" dirty="0" err="1">
                <a:solidFill>
                  <a:srgbClr val="FFFF00"/>
                </a:solidFill>
              </a:rPr>
              <a:t>துக்கப்பட்டதற்காக</a:t>
            </a:r>
            <a:r>
              <a:rPr lang="ta-IN" dirty="0"/>
              <a:t> அல்ல, </a:t>
            </a:r>
            <a:r>
              <a:rPr lang="ta-IN" dirty="0" err="1"/>
              <a:t>மனந்திரும்புகிறதற்கேதுவாகத்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துக்கப்பட்டதற்காகவே</a:t>
            </a:r>
            <a:r>
              <a:rPr lang="ta-IN" dirty="0"/>
              <a:t> </a:t>
            </a:r>
            <a:r>
              <a:rPr lang="ta-IN" dirty="0" err="1"/>
              <a:t>சந்தோஷப்படுகிறேன்</a:t>
            </a:r>
            <a:r>
              <a:rPr lang="ta-IN" dirty="0"/>
              <a:t>; நீங்கள் </a:t>
            </a:r>
            <a:r>
              <a:rPr lang="ta-IN" dirty="0" err="1"/>
              <a:t>ஒன்றிலும்</a:t>
            </a:r>
            <a:r>
              <a:rPr lang="ta-IN" dirty="0"/>
              <a:t> எங்களால் </a:t>
            </a:r>
            <a:r>
              <a:rPr lang="ta-IN" dirty="0" err="1"/>
              <a:t>நஷ்டப்படாதபடிக்கு</a:t>
            </a:r>
            <a:r>
              <a:rPr lang="ta-IN" dirty="0"/>
              <a:t>, </a:t>
            </a:r>
            <a:r>
              <a:rPr lang="ta-IN" dirty="0" err="1">
                <a:solidFill>
                  <a:srgbClr val="FFFF00"/>
                </a:solidFill>
              </a:rPr>
              <a:t>தேவனுக்கேற்ற</a:t>
            </a:r>
            <a:r>
              <a:rPr lang="ta-IN" dirty="0">
                <a:solidFill>
                  <a:srgbClr val="FFFF00"/>
                </a:solidFill>
              </a:rPr>
              <a:t> துக்கம் </a:t>
            </a:r>
            <a:r>
              <a:rPr lang="ta-IN" dirty="0" err="1"/>
              <a:t>அடைந்தீர்களே</a:t>
            </a:r>
            <a:r>
              <a:rPr lang="ta-IN" dirty="0"/>
              <a:t>.</a:t>
            </a:r>
            <a:endParaRPr lang="ta-IN" b="1" dirty="0"/>
          </a:p>
          <a:p>
            <a:r>
              <a:rPr lang="ta-IN" dirty="0" err="1">
                <a:solidFill>
                  <a:srgbClr val="FFFF00"/>
                </a:solidFill>
              </a:rPr>
              <a:t>தேவனுக்கேற்ற</a:t>
            </a:r>
            <a:r>
              <a:rPr lang="ta-IN" dirty="0">
                <a:solidFill>
                  <a:srgbClr val="FFFF00"/>
                </a:solidFill>
              </a:rPr>
              <a:t> துக்கம் </a:t>
            </a:r>
            <a:r>
              <a:rPr lang="ta-IN" dirty="0"/>
              <a:t>பின்பு </a:t>
            </a:r>
            <a:r>
              <a:rPr lang="ta-IN" dirty="0" err="1"/>
              <a:t>மனஸ்தாபப்படுகிறதற்கு</a:t>
            </a:r>
            <a:r>
              <a:rPr lang="ta-IN" dirty="0"/>
              <a:t> இடமில்லாமல் </a:t>
            </a:r>
            <a:r>
              <a:rPr lang="ta-IN" dirty="0" err="1"/>
              <a:t>இரட்சிப்புக்கேதுவான</a:t>
            </a:r>
            <a:r>
              <a:rPr lang="ta-IN" dirty="0"/>
              <a:t> </a:t>
            </a:r>
            <a:r>
              <a:rPr lang="ta-IN" dirty="0" err="1"/>
              <a:t>மனந்திரும்புதலை</a:t>
            </a:r>
            <a:r>
              <a:rPr lang="ta-IN" dirty="0"/>
              <a:t> உண்டாக்குகிறது; </a:t>
            </a:r>
            <a:r>
              <a:rPr lang="ta-IN" dirty="0" err="1">
                <a:solidFill>
                  <a:srgbClr val="00B0F0"/>
                </a:solidFill>
              </a:rPr>
              <a:t>லௌகிக</a:t>
            </a:r>
            <a:r>
              <a:rPr lang="ta-IN" dirty="0">
                <a:solidFill>
                  <a:srgbClr val="00B0F0"/>
                </a:solidFill>
              </a:rPr>
              <a:t> </a:t>
            </a:r>
            <a:r>
              <a:rPr lang="ta-IN" dirty="0" err="1">
                <a:solidFill>
                  <a:srgbClr val="00B0F0"/>
                </a:solidFill>
              </a:rPr>
              <a:t>துக்கமோ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r>
              <a:rPr lang="ta-IN" dirty="0"/>
              <a:t> உண்டாக்குகிறது.</a:t>
            </a:r>
            <a:endParaRPr lang="ta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927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3</a:t>
            </a:r>
            <a:r>
              <a:rPr lang="en-US" sz="4400" dirty="0"/>
              <a:t>. </a:t>
            </a:r>
            <a:r>
              <a:rPr lang="en-US" dirty="0" err="1"/>
              <a:t>அறிக்கை</a:t>
            </a:r>
            <a:r>
              <a:rPr lang="en-US" dirty="0"/>
              <a:t> </a:t>
            </a:r>
            <a:r>
              <a:rPr lang="en-US" dirty="0" err="1"/>
              <a:t>செய்யனும்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1 </a:t>
            </a:r>
            <a:r>
              <a:rPr lang="en-US" dirty="0" err="1">
                <a:solidFill>
                  <a:srgbClr val="FFFF00"/>
                </a:solidFill>
              </a:rPr>
              <a:t>யோவான்</a:t>
            </a:r>
            <a:r>
              <a:rPr lang="en-US" dirty="0">
                <a:solidFill>
                  <a:srgbClr val="FFFF00"/>
                </a:solidFill>
              </a:rPr>
              <a:t> 1:8-10</a:t>
            </a:r>
          </a:p>
          <a:p>
            <a:r>
              <a:rPr lang="ta-IN" dirty="0" err="1"/>
              <a:t>நமக்குப்</a:t>
            </a:r>
            <a:r>
              <a:rPr lang="ta-IN" dirty="0"/>
              <a:t> </a:t>
            </a:r>
            <a:r>
              <a:rPr lang="ta-IN" dirty="0" err="1"/>
              <a:t>பாவமில்லையென்போமானால்</a:t>
            </a:r>
            <a:r>
              <a:rPr lang="ta-IN" dirty="0"/>
              <a:t>, நம்மை நாமே </a:t>
            </a:r>
            <a:r>
              <a:rPr lang="ta-IN" dirty="0" err="1"/>
              <a:t>வஞ்சிக்கிறவர்களாயிருப்போம்</a:t>
            </a:r>
            <a:r>
              <a:rPr lang="ta-IN" dirty="0"/>
              <a:t>, சத்தியம் நமக்குள் </a:t>
            </a:r>
            <a:r>
              <a:rPr lang="ta-IN" dirty="0" err="1"/>
              <a:t>இராது</a:t>
            </a:r>
            <a:r>
              <a:rPr lang="ta-IN" dirty="0"/>
              <a:t>.</a:t>
            </a:r>
            <a:endParaRPr lang="ta-IN" b="1" dirty="0"/>
          </a:p>
          <a:p>
            <a:r>
              <a:rPr lang="ta-IN" dirty="0"/>
              <a:t>நம்முடைய </a:t>
            </a:r>
            <a:r>
              <a:rPr lang="ta-IN" dirty="0" err="1"/>
              <a:t>பாவங்களை</a:t>
            </a:r>
            <a:r>
              <a:rPr lang="ta-IN" dirty="0"/>
              <a:t> நாம் </a:t>
            </a:r>
            <a:r>
              <a:rPr lang="ta-IN" dirty="0" err="1">
                <a:solidFill>
                  <a:srgbClr val="FFFF00"/>
                </a:solidFill>
              </a:rPr>
              <a:t>அறிக்கையிட்டால்</a:t>
            </a:r>
            <a:r>
              <a:rPr lang="ta-IN" dirty="0"/>
              <a:t>, </a:t>
            </a:r>
            <a:r>
              <a:rPr lang="ta-IN" dirty="0" err="1"/>
              <a:t>பாவங்களை</a:t>
            </a:r>
            <a:r>
              <a:rPr lang="ta-IN" dirty="0"/>
              <a:t> நமக்கு மன்னித்து எல்லா </a:t>
            </a:r>
            <a:r>
              <a:rPr lang="ta-IN" dirty="0" err="1"/>
              <a:t>அநியாயத்தையும்</a:t>
            </a:r>
            <a:r>
              <a:rPr lang="ta-IN" dirty="0"/>
              <a:t> நீக்கி </a:t>
            </a:r>
            <a:r>
              <a:rPr lang="ta-IN" dirty="0" err="1"/>
              <a:t>நம்மைச்</a:t>
            </a:r>
            <a:r>
              <a:rPr lang="ta-IN" dirty="0"/>
              <a:t> </a:t>
            </a:r>
            <a:r>
              <a:rPr lang="ta-IN" dirty="0" err="1"/>
              <a:t>சுத்திகரிப்பதற்கு</a:t>
            </a:r>
            <a:r>
              <a:rPr lang="ta-IN" dirty="0"/>
              <a:t> அவர் உண்மையும் </a:t>
            </a:r>
            <a:r>
              <a:rPr lang="ta-IN" dirty="0" err="1"/>
              <a:t>நீதியும்</a:t>
            </a:r>
            <a:r>
              <a:rPr lang="ta-IN" dirty="0"/>
              <a:t> </a:t>
            </a:r>
            <a:r>
              <a:rPr lang="ta-IN" dirty="0" err="1"/>
              <a:t>உள்ளவராயிருக்கிறார்</a:t>
            </a:r>
            <a:r>
              <a:rPr lang="ta-IN" dirty="0"/>
              <a:t>.</a:t>
            </a:r>
            <a:endParaRPr lang="ta-IN" b="1" dirty="0"/>
          </a:p>
          <a:p>
            <a:r>
              <a:rPr lang="ta-IN" dirty="0"/>
              <a:t>நாம் </a:t>
            </a:r>
            <a:r>
              <a:rPr lang="ta-IN" dirty="0" err="1"/>
              <a:t>பாவ</a:t>
            </a:r>
            <a:r>
              <a:rPr lang="en-US" dirty="0" err="1"/>
              <a:t>ம்</a:t>
            </a:r>
            <a:r>
              <a:rPr lang="en-US" dirty="0"/>
              <a:t> </a:t>
            </a:r>
            <a:r>
              <a:rPr lang="ta-IN" dirty="0"/>
              <a:t>செய்யவில்லை</a:t>
            </a:r>
            <a:r>
              <a:rPr lang="en-US" dirty="0"/>
              <a:t> எ</a:t>
            </a:r>
            <a:r>
              <a:rPr lang="ta-IN" dirty="0" err="1"/>
              <a:t>ன்போமானால்</a:t>
            </a:r>
            <a:r>
              <a:rPr lang="ta-IN" dirty="0"/>
              <a:t>, நாம் அவரைப் </a:t>
            </a:r>
            <a:r>
              <a:rPr lang="ta-IN" dirty="0" err="1"/>
              <a:t>பொய்யராக்குகிறவர்களா</a:t>
            </a:r>
            <a:r>
              <a:rPr lang="en-US" dirty="0" err="1"/>
              <a:t>ய்</a:t>
            </a:r>
            <a:r>
              <a:rPr lang="en-US" dirty="0"/>
              <a:t> இ</a:t>
            </a:r>
            <a:r>
              <a:rPr lang="ta-IN" dirty="0" err="1"/>
              <a:t>ருப்போம்</a:t>
            </a:r>
            <a:r>
              <a:rPr lang="ta-IN" dirty="0"/>
              <a:t>, அவருடைய வார்த்தை நமக்குள் </a:t>
            </a:r>
            <a:r>
              <a:rPr lang="ta-IN" dirty="0" err="1"/>
              <a:t>இராது</a:t>
            </a:r>
            <a:r>
              <a:rPr lang="ta-IN" dirty="0"/>
              <a:t>.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நீதிமொழிகள்</a:t>
            </a:r>
            <a:r>
              <a:rPr lang="en-US" dirty="0">
                <a:solidFill>
                  <a:srgbClr val="FFFF00"/>
                </a:solidFill>
              </a:rPr>
              <a:t> 28:13</a:t>
            </a:r>
          </a:p>
          <a:p>
            <a:r>
              <a:rPr lang="ta-IN" dirty="0"/>
              <a:t>தன் </a:t>
            </a:r>
            <a:r>
              <a:rPr lang="ta-IN" dirty="0" err="1"/>
              <a:t>பாவங்களை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மறைக்கிறவன்</a:t>
            </a:r>
            <a:r>
              <a:rPr lang="ta-IN" dirty="0"/>
              <a:t> </a:t>
            </a:r>
            <a:r>
              <a:rPr lang="ta-IN" dirty="0" err="1"/>
              <a:t>வாழ்வடையமாட்டான்</a:t>
            </a:r>
            <a:r>
              <a:rPr lang="ta-IN" dirty="0"/>
              <a:t>; அவைகளை அறிக்கை செய்து </a:t>
            </a:r>
            <a:r>
              <a:rPr lang="ta-IN" dirty="0" err="1"/>
              <a:t>விட்டுவிடுகிறவனோ</a:t>
            </a:r>
            <a:r>
              <a:rPr lang="ta-IN" dirty="0"/>
              <a:t> இரக்கம் </a:t>
            </a:r>
            <a:r>
              <a:rPr lang="ta-IN" dirty="0" err="1"/>
              <a:t>பெறுவான்</a:t>
            </a:r>
            <a:r>
              <a:rPr lang="ta-IN" dirty="0"/>
              <a:t>.</a:t>
            </a:r>
            <a:endParaRPr lang="ta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720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4</a:t>
            </a:r>
            <a:r>
              <a:rPr lang="en-US" sz="4400" dirty="0"/>
              <a:t>. </a:t>
            </a:r>
            <a:r>
              <a:rPr lang="en-US" dirty="0" err="1"/>
              <a:t>ஜெபிக்கனும்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அப்போஸ்தலர்</a:t>
            </a:r>
            <a:r>
              <a:rPr lang="en-US" dirty="0">
                <a:solidFill>
                  <a:srgbClr val="FFFF00"/>
                </a:solidFill>
              </a:rPr>
              <a:t> 8:22</a:t>
            </a:r>
          </a:p>
          <a:p>
            <a:r>
              <a:rPr lang="ta-IN" dirty="0"/>
              <a:t>நீ உன் </a:t>
            </a:r>
            <a:r>
              <a:rPr lang="ta-IN" dirty="0" err="1"/>
              <a:t>துர்க்குணத்தை</a:t>
            </a:r>
            <a:r>
              <a:rPr lang="ta-IN" dirty="0"/>
              <a:t> விட்டு </a:t>
            </a:r>
            <a:r>
              <a:rPr lang="ta-IN" dirty="0" err="1"/>
              <a:t>மனந்திரும்பி</a:t>
            </a:r>
            <a:r>
              <a:rPr lang="ta-IN" dirty="0"/>
              <a:t>, </a:t>
            </a:r>
            <a:r>
              <a:rPr lang="ta-IN" dirty="0" err="1"/>
              <a:t>தேவனை</a:t>
            </a:r>
            <a:r>
              <a:rPr lang="ta-IN" dirty="0"/>
              <a:t> </a:t>
            </a:r>
            <a:r>
              <a:rPr lang="ta-IN" dirty="0">
                <a:solidFill>
                  <a:srgbClr val="FFFF00"/>
                </a:solidFill>
              </a:rPr>
              <a:t>நோக்கி வேண்டிக்கொள்</a:t>
            </a:r>
            <a:r>
              <a:rPr lang="ta-IN" dirty="0"/>
              <a:t>; ஒருவேளை உன் </a:t>
            </a:r>
            <a:r>
              <a:rPr lang="ta-IN" dirty="0" err="1"/>
              <a:t>இருதயத்தின்</a:t>
            </a:r>
            <a:r>
              <a:rPr lang="ta-IN" dirty="0"/>
              <a:t> எண்ணம் உனக்கு </a:t>
            </a:r>
            <a:r>
              <a:rPr lang="ta-IN" dirty="0" err="1"/>
              <a:t>மன்னிக்கப்படலாம்</a:t>
            </a:r>
            <a:r>
              <a:rPr lang="ta-IN" dirty="0"/>
              <a:t>.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1 </a:t>
            </a:r>
            <a:r>
              <a:rPr lang="en-US" dirty="0" err="1">
                <a:solidFill>
                  <a:srgbClr val="FFFF00"/>
                </a:solidFill>
              </a:rPr>
              <a:t>யோவான்</a:t>
            </a:r>
            <a:r>
              <a:rPr lang="en-US" dirty="0">
                <a:solidFill>
                  <a:srgbClr val="FFFF00"/>
                </a:solidFill>
              </a:rPr>
              <a:t> 1:9</a:t>
            </a:r>
          </a:p>
          <a:p>
            <a:r>
              <a:rPr lang="ta-IN" dirty="0"/>
              <a:t>நம்முடைய </a:t>
            </a:r>
            <a:r>
              <a:rPr lang="ta-IN" dirty="0" err="1"/>
              <a:t>பாவங்களை</a:t>
            </a:r>
            <a:r>
              <a:rPr lang="ta-IN" dirty="0"/>
              <a:t> நாம் </a:t>
            </a:r>
            <a:r>
              <a:rPr lang="ta-IN" dirty="0" err="1">
                <a:solidFill>
                  <a:srgbClr val="FFFF00"/>
                </a:solidFill>
              </a:rPr>
              <a:t>அறிக்கையிட்டால்</a:t>
            </a:r>
            <a:r>
              <a:rPr lang="ta-IN" dirty="0">
                <a:solidFill>
                  <a:srgbClr val="FFFF00"/>
                </a:solidFill>
              </a:rPr>
              <a:t>,</a:t>
            </a:r>
            <a:r>
              <a:rPr lang="ta-IN" dirty="0"/>
              <a:t> </a:t>
            </a:r>
            <a:r>
              <a:rPr lang="ta-IN" dirty="0" err="1"/>
              <a:t>பாவங்களை</a:t>
            </a:r>
            <a:r>
              <a:rPr lang="ta-IN" dirty="0"/>
              <a:t> நமக்கு மன்னித்து எல்லா </a:t>
            </a:r>
            <a:r>
              <a:rPr lang="ta-IN" dirty="0" err="1"/>
              <a:t>அநியாயத்தையும்</a:t>
            </a:r>
            <a:r>
              <a:rPr lang="ta-IN" dirty="0"/>
              <a:t> நீக்கி </a:t>
            </a:r>
            <a:r>
              <a:rPr lang="ta-IN" dirty="0" err="1"/>
              <a:t>நம்மைச்</a:t>
            </a:r>
            <a:r>
              <a:rPr lang="ta-IN" dirty="0"/>
              <a:t> </a:t>
            </a:r>
            <a:r>
              <a:rPr lang="ta-IN" dirty="0" err="1"/>
              <a:t>சுத்திகரிப்பதற்கு</a:t>
            </a:r>
            <a:r>
              <a:rPr lang="ta-IN" dirty="0"/>
              <a:t> அவர் உண்மையும் </a:t>
            </a:r>
            <a:r>
              <a:rPr lang="ta-IN" dirty="0" err="1"/>
              <a:t>நீதியும்</a:t>
            </a:r>
            <a:r>
              <a:rPr lang="ta-IN" dirty="0"/>
              <a:t> </a:t>
            </a:r>
            <a:r>
              <a:rPr lang="ta-IN" dirty="0" err="1"/>
              <a:t>உள்ளவராயிருக்கிறார்</a:t>
            </a:r>
            <a:r>
              <a:rPr lang="ta-IN" dirty="0"/>
              <a:t>.</a:t>
            </a:r>
            <a:endParaRPr lang="ta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932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5</a:t>
            </a:r>
            <a:r>
              <a:rPr lang="en-US" sz="4400" dirty="0"/>
              <a:t>. </a:t>
            </a:r>
            <a:r>
              <a:rPr lang="en-US" dirty="0" err="1"/>
              <a:t>நம்மை</a:t>
            </a:r>
            <a:r>
              <a:rPr lang="en-US" dirty="0"/>
              <a:t> </a:t>
            </a:r>
            <a:r>
              <a:rPr lang="en-US" dirty="0" err="1"/>
              <a:t>சுத்திகரிக்கனும்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யாக்கோபு</a:t>
            </a:r>
            <a:r>
              <a:rPr lang="en-US" dirty="0">
                <a:solidFill>
                  <a:srgbClr val="FFFF00"/>
                </a:solidFill>
              </a:rPr>
              <a:t> 4:8</a:t>
            </a:r>
          </a:p>
          <a:p>
            <a:r>
              <a:rPr lang="ta-IN" dirty="0" err="1"/>
              <a:t>தேவனிடத்தில்</a:t>
            </a:r>
            <a:r>
              <a:rPr lang="ta-IN" dirty="0"/>
              <a:t> </a:t>
            </a:r>
            <a:r>
              <a:rPr lang="ta-IN" dirty="0" err="1"/>
              <a:t>சேருங்கள்</a:t>
            </a:r>
            <a:r>
              <a:rPr lang="ta-IN" dirty="0"/>
              <a:t>, அப்பொழுது அவர் </a:t>
            </a:r>
            <a:r>
              <a:rPr lang="ta-IN" dirty="0" err="1"/>
              <a:t>உங்களிடத்தில்</a:t>
            </a:r>
            <a:r>
              <a:rPr lang="ta-IN" dirty="0"/>
              <a:t> </a:t>
            </a:r>
            <a:r>
              <a:rPr lang="ta-IN" dirty="0" err="1"/>
              <a:t>சேருவார்</a:t>
            </a:r>
            <a:r>
              <a:rPr lang="ta-IN" dirty="0"/>
              <a:t>. </a:t>
            </a:r>
            <a:r>
              <a:rPr lang="ta-IN" dirty="0" err="1"/>
              <a:t>பாவிகளே</a:t>
            </a:r>
            <a:r>
              <a:rPr lang="ta-IN" dirty="0"/>
              <a:t>, உங்கள் </a:t>
            </a:r>
            <a:r>
              <a:rPr lang="ta-IN" dirty="0" err="1"/>
              <a:t>கைகளைச்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சுத்திகரியுங்கள்</a:t>
            </a:r>
            <a:r>
              <a:rPr lang="ta-IN" dirty="0"/>
              <a:t>; </a:t>
            </a:r>
            <a:r>
              <a:rPr lang="ta-IN" dirty="0" err="1"/>
              <a:t>இருமனமுள்ளவர்களே</a:t>
            </a:r>
            <a:r>
              <a:rPr lang="ta-IN" dirty="0"/>
              <a:t>, உங்கள் </a:t>
            </a:r>
            <a:r>
              <a:rPr lang="ta-IN" dirty="0" err="1"/>
              <a:t>இருதயங்களைப்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பரிசுத்தமாக்குங்கள்</a:t>
            </a:r>
            <a:r>
              <a:rPr lang="ta-IN" dirty="0"/>
              <a:t>.</a:t>
            </a: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1 </a:t>
            </a:r>
            <a:r>
              <a:rPr lang="en-US" dirty="0" err="1">
                <a:solidFill>
                  <a:srgbClr val="FFFF00"/>
                </a:solidFill>
              </a:rPr>
              <a:t>யோவான்</a:t>
            </a:r>
            <a:r>
              <a:rPr lang="en-US" dirty="0">
                <a:solidFill>
                  <a:srgbClr val="FFFF00"/>
                </a:solidFill>
              </a:rPr>
              <a:t> 1:9</a:t>
            </a:r>
          </a:p>
          <a:p>
            <a:r>
              <a:rPr lang="ta-IN" dirty="0"/>
              <a:t>நம்முடைய </a:t>
            </a:r>
            <a:r>
              <a:rPr lang="ta-IN" dirty="0" err="1"/>
              <a:t>பாவங்களை</a:t>
            </a:r>
            <a:r>
              <a:rPr lang="ta-IN" dirty="0"/>
              <a:t> நாம் </a:t>
            </a:r>
            <a:r>
              <a:rPr lang="ta-IN" dirty="0" err="1"/>
              <a:t>அறிக்கையிட்டால்</a:t>
            </a:r>
            <a:r>
              <a:rPr lang="ta-IN" dirty="0">
                <a:solidFill>
                  <a:srgbClr val="FFFF00"/>
                </a:solidFill>
              </a:rPr>
              <a:t>,</a:t>
            </a:r>
            <a:r>
              <a:rPr lang="ta-IN" dirty="0"/>
              <a:t> </a:t>
            </a:r>
            <a:r>
              <a:rPr lang="ta-IN" dirty="0" err="1"/>
              <a:t>பாவங்களை</a:t>
            </a:r>
            <a:r>
              <a:rPr lang="ta-IN" dirty="0"/>
              <a:t> நமக்கு மன்னித்து எல்லா </a:t>
            </a:r>
            <a:r>
              <a:rPr lang="ta-IN" dirty="0" err="1"/>
              <a:t>அநியாயத்தையும்</a:t>
            </a:r>
            <a:r>
              <a:rPr lang="ta-IN" dirty="0"/>
              <a:t> நீக்கி </a:t>
            </a:r>
            <a:r>
              <a:rPr lang="ta-IN" dirty="0" err="1"/>
              <a:t>நம்மைச்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சுத்திகரிப்பதற்கு</a:t>
            </a:r>
            <a:r>
              <a:rPr lang="ta-IN" dirty="0"/>
              <a:t> அவர் உண்மையும் </a:t>
            </a:r>
            <a:r>
              <a:rPr lang="ta-IN" dirty="0" err="1"/>
              <a:t>நீதியும்</a:t>
            </a:r>
            <a:r>
              <a:rPr lang="ta-IN" dirty="0"/>
              <a:t> </a:t>
            </a:r>
            <a:r>
              <a:rPr lang="ta-IN" dirty="0" err="1"/>
              <a:t>உள்ளவராயிருக்கிறார்</a:t>
            </a:r>
            <a:r>
              <a:rPr lang="ta-IN" dirty="0"/>
              <a:t>.</a:t>
            </a:r>
            <a:endParaRPr lang="ta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1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6</a:t>
            </a:r>
            <a:r>
              <a:rPr lang="en-US" sz="4400" dirty="0"/>
              <a:t>. </a:t>
            </a:r>
            <a:r>
              <a:rPr lang="en-US" dirty="0" err="1"/>
              <a:t>வெறுக்கனும்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நீதிமொழிகள்</a:t>
            </a:r>
            <a:r>
              <a:rPr lang="en-US" dirty="0">
                <a:solidFill>
                  <a:srgbClr val="FFFF00"/>
                </a:solidFill>
              </a:rPr>
              <a:t> 8:13</a:t>
            </a:r>
          </a:p>
          <a:p>
            <a:pPr marL="0" indent="0">
              <a:buNone/>
            </a:pPr>
            <a:r>
              <a:rPr lang="ta-IN" dirty="0" err="1"/>
              <a:t>தீமையை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வெறுப்பதே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/>
              <a:t>கர்த்தருக்குப்</a:t>
            </a:r>
            <a:r>
              <a:rPr lang="ta-IN" dirty="0"/>
              <a:t> பயப்படும் பயம்; </a:t>
            </a:r>
            <a:r>
              <a:rPr lang="ta-IN" dirty="0" err="1"/>
              <a:t>பெருமையையும்</a:t>
            </a:r>
            <a:r>
              <a:rPr lang="ta-IN" dirty="0"/>
              <a:t>, </a:t>
            </a:r>
            <a:r>
              <a:rPr lang="ta-IN" dirty="0" err="1"/>
              <a:t>அகந்தையையும்</a:t>
            </a:r>
            <a:r>
              <a:rPr lang="ta-IN" dirty="0"/>
              <a:t>, தீய </a:t>
            </a:r>
            <a:r>
              <a:rPr lang="ta-IN" dirty="0" err="1"/>
              <a:t>வழியையும்</a:t>
            </a:r>
            <a:r>
              <a:rPr lang="ta-IN" dirty="0"/>
              <a:t>, </a:t>
            </a:r>
            <a:r>
              <a:rPr lang="ta-IN" dirty="0" err="1"/>
              <a:t>புரட்டுவாயையும்</a:t>
            </a:r>
            <a:r>
              <a:rPr lang="ta-IN" dirty="0"/>
              <a:t> நான் வெறுக்கிறேன்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பொருளாசையை</a:t>
            </a:r>
            <a:r>
              <a:rPr lang="en-US" dirty="0"/>
              <a:t> </a:t>
            </a:r>
            <a:r>
              <a:rPr lang="en-US" dirty="0" err="1"/>
              <a:t>வெறுக்கனும்</a:t>
            </a:r>
            <a:r>
              <a:rPr lang="en-US" dirty="0"/>
              <a:t> - </a:t>
            </a:r>
            <a:r>
              <a:rPr lang="en-US" dirty="0" err="1"/>
              <a:t>யாத்</a:t>
            </a:r>
            <a:r>
              <a:rPr lang="en-US" dirty="0"/>
              <a:t> 18:21; </a:t>
            </a:r>
            <a:r>
              <a:rPr lang="en-US" dirty="0" err="1"/>
              <a:t>நீதி</a:t>
            </a:r>
            <a:r>
              <a:rPr lang="en-US" dirty="0"/>
              <a:t> 28:16</a:t>
            </a:r>
          </a:p>
          <a:p>
            <a:r>
              <a:rPr lang="en-US" dirty="0" err="1"/>
              <a:t>பொல்லாப்பை</a:t>
            </a:r>
            <a:r>
              <a:rPr lang="en-US" dirty="0"/>
              <a:t> </a:t>
            </a:r>
            <a:r>
              <a:rPr lang="en-US" dirty="0" err="1"/>
              <a:t>வெறுக்கனும்</a:t>
            </a:r>
            <a:r>
              <a:rPr lang="en-US" dirty="0"/>
              <a:t> - </a:t>
            </a:r>
            <a:r>
              <a:rPr lang="en-US" dirty="0" err="1"/>
              <a:t>சங்</a:t>
            </a:r>
            <a:r>
              <a:rPr lang="en-US" dirty="0"/>
              <a:t> 36:4</a:t>
            </a:r>
          </a:p>
          <a:p>
            <a:r>
              <a:rPr lang="en-US" dirty="0" err="1"/>
              <a:t>இச்சையை</a:t>
            </a:r>
            <a:r>
              <a:rPr lang="en-US" dirty="0"/>
              <a:t> </a:t>
            </a:r>
            <a:r>
              <a:rPr lang="en-US" dirty="0" err="1"/>
              <a:t>வெறுக்கனும்</a:t>
            </a:r>
            <a:r>
              <a:rPr lang="en-US" dirty="0"/>
              <a:t> - </a:t>
            </a:r>
            <a:r>
              <a:rPr lang="en-US" dirty="0" err="1"/>
              <a:t>சங்</a:t>
            </a:r>
            <a:r>
              <a:rPr lang="en-US" dirty="0"/>
              <a:t> 78:30</a:t>
            </a:r>
          </a:p>
          <a:p>
            <a:r>
              <a:rPr lang="en-US" dirty="0" err="1"/>
              <a:t>எல்லா</a:t>
            </a:r>
            <a:r>
              <a:rPr lang="en-US" dirty="0"/>
              <a:t> </a:t>
            </a:r>
            <a:r>
              <a:rPr lang="en-US" dirty="0" err="1"/>
              <a:t>பொய்வழிகளையும்</a:t>
            </a:r>
            <a:r>
              <a:rPr lang="en-US" dirty="0"/>
              <a:t> - </a:t>
            </a:r>
            <a:r>
              <a:rPr lang="en-US" dirty="0" err="1"/>
              <a:t>சங்</a:t>
            </a:r>
            <a:r>
              <a:rPr lang="en-US" dirty="0"/>
              <a:t> 119:128</a:t>
            </a:r>
          </a:p>
          <a:p>
            <a:r>
              <a:rPr lang="en-US" dirty="0" err="1"/>
              <a:t>பொய்</a:t>
            </a:r>
            <a:r>
              <a:rPr lang="en-US" dirty="0"/>
              <a:t> </a:t>
            </a:r>
            <a:r>
              <a:rPr lang="en-US" dirty="0" err="1"/>
              <a:t>பேச்சை</a:t>
            </a:r>
            <a:r>
              <a:rPr lang="en-US" dirty="0"/>
              <a:t> - </a:t>
            </a:r>
            <a:r>
              <a:rPr lang="en-US" dirty="0" err="1"/>
              <a:t>நீதி</a:t>
            </a:r>
            <a:r>
              <a:rPr lang="en-US" dirty="0"/>
              <a:t> 13:5</a:t>
            </a:r>
          </a:p>
          <a:p>
            <a:r>
              <a:rPr lang="en-US" dirty="0" err="1"/>
              <a:t>பரிதானங்களை</a:t>
            </a:r>
            <a:r>
              <a:rPr lang="en-US" dirty="0"/>
              <a:t> / </a:t>
            </a:r>
            <a:r>
              <a:rPr lang="en-US" dirty="0" err="1"/>
              <a:t>லஞ்சத்தை</a:t>
            </a:r>
            <a:r>
              <a:rPr lang="en-US" dirty="0"/>
              <a:t> - </a:t>
            </a:r>
            <a:r>
              <a:rPr lang="en-US" dirty="0" err="1"/>
              <a:t>நீதி</a:t>
            </a:r>
            <a:r>
              <a:rPr lang="en-US" dirty="0"/>
              <a:t> 15:27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08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7</a:t>
            </a:r>
            <a:r>
              <a:rPr lang="en-US" sz="4400" dirty="0"/>
              <a:t>. </a:t>
            </a:r>
            <a:r>
              <a:rPr lang="en-US" dirty="0" err="1"/>
              <a:t>விட்டு</a:t>
            </a:r>
            <a:r>
              <a:rPr lang="en-US" dirty="0"/>
              <a:t> </a:t>
            </a:r>
            <a:r>
              <a:rPr lang="en-US" dirty="0" err="1"/>
              <a:t>விடனும்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FF00"/>
                </a:solidFill>
              </a:rPr>
              <a:t>நீதிமொழிகள்</a:t>
            </a:r>
            <a:r>
              <a:rPr lang="en-US" dirty="0">
                <a:solidFill>
                  <a:srgbClr val="FFFF00"/>
                </a:solidFill>
              </a:rPr>
              <a:t> 28:13</a:t>
            </a:r>
          </a:p>
          <a:p>
            <a:pPr marL="0" indent="0">
              <a:buNone/>
            </a:pPr>
            <a:r>
              <a:rPr lang="ta-IN" dirty="0"/>
              <a:t>தன் </a:t>
            </a:r>
            <a:r>
              <a:rPr lang="ta-IN" dirty="0" err="1"/>
              <a:t>பாவங்களை</a:t>
            </a:r>
            <a:r>
              <a:rPr lang="ta-IN" dirty="0"/>
              <a:t> </a:t>
            </a:r>
            <a:r>
              <a:rPr lang="ta-IN" dirty="0" err="1">
                <a:solidFill>
                  <a:srgbClr val="00B0F0"/>
                </a:solidFill>
              </a:rPr>
              <a:t>மறைக்கிறவன்</a:t>
            </a:r>
            <a:r>
              <a:rPr lang="ta-IN" dirty="0"/>
              <a:t> </a:t>
            </a:r>
            <a:r>
              <a:rPr lang="ta-IN" dirty="0" err="1"/>
              <a:t>வாழ்வடையமாட்டான்</a:t>
            </a:r>
            <a:r>
              <a:rPr lang="ta-IN" dirty="0"/>
              <a:t>; அவைகளை அறிக்கை செய்து </a:t>
            </a:r>
            <a:r>
              <a:rPr lang="ta-IN" dirty="0" err="1">
                <a:solidFill>
                  <a:srgbClr val="FFFF00"/>
                </a:solidFill>
              </a:rPr>
              <a:t>விட்டுவிடுகிறவனோ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/>
              <a:t>இரக்கம் </a:t>
            </a:r>
            <a:r>
              <a:rPr lang="ta-IN" dirty="0" err="1"/>
              <a:t>பெறுவான்</a:t>
            </a:r>
            <a:r>
              <a:rPr lang="ta-IN" dirty="0"/>
              <a:t>.</a:t>
            </a:r>
            <a:endParaRPr lang="en-US" dirty="0"/>
          </a:p>
          <a:p>
            <a:r>
              <a:rPr lang="en-US" dirty="0" err="1"/>
              <a:t>எபே</a:t>
            </a:r>
            <a:r>
              <a:rPr lang="en-US" dirty="0"/>
              <a:t> 6:9 </a:t>
            </a:r>
            <a:r>
              <a:rPr lang="ta-IN" dirty="0" err="1"/>
              <a:t>எஜமான்களே</a:t>
            </a:r>
            <a:r>
              <a:rPr lang="ta-IN" dirty="0"/>
              <a:t>, அப்படியே நீங்களும், </a:t>
            </a:r>
            <a:r>
              <a:rPr lang="ta-IN" dirty="0" err="1"/>
              <a:t>வேலைக்காரருக்குச்</a:t>
            </a:r>
            <a:r>
              <a:rPr lang="ta-IN" dirty="0"/>
              <a:t> </a:t>
            </a:r>
            <a:r>
              <a:rPr lang="ta-IN" dirty="0" err="1"/>
              <a:t>செய்யவேண்டியவைகளைச்</a:t>
            </a:r>
            <a:r>
              <a:rPr lang="ta-IN" dirty="0"/>
              <a:t> செய்து </a:t>
            </a:r>
            <a:r>
              <a:rPr lang="en-US" dirty="0"/>
              <a:t>.. </a:t>
            </a:r>
            <a:r>
              <a:rPr lang="ta-IN" dirty="0" err="1"/>
              <a:t>கடுஞ்சொல்லை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விட்டுவிடுங்கள்</a:t>
            </a:r>
            <a:r>
              <a:rPr lang="ta-IN" dirty="0"/>
              <a:t>.</a:t>
            </a:r>
            <a:endParaRPr lang="en-US" dirty="0"/>
          </a:p>
          <a:p>
            <a:r>
              <a:rPr lang="en-US" dirty="0"/>
              <a:t>2 </a:t>
            </a:r>
            <a:r>
              <a:rPr lang="en-US" dirty="0" err="1"/>
              <a:t>கொரி</a:t>
            </a:r>
            <a:r>
              <a:rPr lang="en-US" dirty="0"/>
              <a:t> 12:21 </a:t>
            </a:r>
            <a:r>
              <a:rPr lang="ta-IN" dirty="0"/>
              <a:t>முன் </a:t>
            </a:r>
            <a:r>
              <a:rPr lang="ta-IN" dirty="0" err="1"/>
              <a:t>பாவஞ்செய்தவர்களாகிய</a:t>
            </a:r>
            <a:r>
              <a:rPr lang="ta-IN" dirty="0"/>
              <a:t> </a:t>
            </a:r>
            <a:r>
              <a:rPr lang="ta-IN" dirty="0" err="1"/>
              <a:t>அநேகர்</a:t>
            </a:r>
            <a:r>
              <a:rPr lang="ta-IN" dirty="0"/>
              <a:t> தாங்கள் </a:t>
            </a:r>
            <a:r>
              <a:rPr lang="ta-IN" dirty="0" err="1"/>
              <a:t>நடப்பித்த</a:t>
            </a:r>
            <a:r>
              <a:rPr lang="ta-IN" dirty="0"/>
              <a:t> </a:t>
            </a:r>
            <a:r>
              <a:rPr lang="ta-IN" dirty="0" err="1"/>
              <a:t>அசுத்தத்தையும்</a:t>
            </a:r>
            <a:r>
              <a:rPr lang="ta-IN" dirty="0"/>
              <a:t> </a:t>
            </a:r>
            <a:r>
              <a:rPr lang="ta-IN" dirty="0" err="1"/>
              <a:t>வேசித்தனத்தையும்</a:t>
            </a:r>
            <a:r>
              <a:rPr lang="ta-IN" dirty="0"/>
              <a:t> </a:t>
            </a:r>
            <a:r>
              <a:rPr lang="ta-IN" dirty="0" err="1"/>
              <a:t>காமவிகாரத்தையும்</a:t>
            </a:r>
            <a:r>
              <a:rPr lang="ta-IN" dirty="0"/>
              <a:t> </a:t>
            </a:r>
            <a:r>
              <a:rPr lang="ta-IN" dirty="0">
                <a:solidFill>
                  <a:srgbClr val="FFFF00"/>
                </a:solidFill>
              </a:rPr>
              <a:t>விட்டு </a:t>
            </a:r>
            <a:r>
              <a:rPr lang="ta-IN" dirty="0" err="1">
                <a:solidFill>
                  <a:srgbClr val="FFFF00"/>
                </a:solidFill>
              </a:rPr>
              <a:t>மனந்திரும்பாம</a:t>
            </a:r>
            <a:r>
              <a:rPr lang="en-US" dirty="0" err="1">
                <a:solidFill>
                  <a:srgbClr val="FFFF00"/>
                </a:solidFill>
              </a:rPr>
              <a:t>ல்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இ</a:t>
            </a:r>
            <a:r>
              <a:rPr lang="ta-IN" dirty="0" err="1"/>
              <a:t>ருக்கிறதைக்</a:t>
            </a:r>
            <a:r>
              <a:rPr lang="en-US" dirty="0"/>
              <a:t> </a:t>
            </a:r>
            <a:r>
              <a:rPr lang="ta-IN" dirty="0"/>
              <a:t>குறித்து, நான் </a:t>
            </a:r>
            <a:r>
              <a:rPr lang="ta-IN" dirty="0" err="1"/>
              <a:t>துக்கப்பட</a:t>
            </a:r>
            <a:r>
              <a:rPr lang="en-US" dirty="0"/>
              <a:t> </a:t>
            </a:r>
            <a:r>
              <a:rPr lang="ta-IN" dirty="0" err="1"/>
              <a:t>வேண்டியதா</a:t>
            </a:r>
            <a:r>
              <a:rPr lang="en-US" dirty="0" err="1"/>
              <a:t>ய்</a:t>
            </a:r>
            <a:r>
              <a:rPr lang="en-US" dirty="0"/>
              <a:t> </a:t>
            </a:r>
            <a:r>
              <a:rPr lang="en-US" dirty="0" err="1"/>
              <a:t>இரு</a:t>
            </a:r>
            <a:r>
              <a:rPr lang="ta-IN" dirty="0" err="1"/>
              <a:t>க்குமோவென்றும்</a:t>
            </a:r>
            <a:r>
              <a:rPr lang="ta-IN" dirty="0"/>
              <a:t> </a:t>
            </a:r>
            <a:r>
              <a:rPr lang="ta-IN" dirty="0" err="1"/>
              <a:t>பயந்திருக்கிறேன்</a:t>
            </a:r>
            <a:r>
              <a:rPr lang="ta-IN" dirty="0"/>
              <a:t>.</a:t>
            </a:r>
            <a:endParaRPr lang="en-US" dirty="0"/>
          </a:p>
          <a:p>
            <a:r>
              <a:rPr lang="en-US" dirty="0" err="1"/>
              <a:t>ரோம</a:t>
            </a:r>
            <a:r>
              <a:rPr lang="en-US" dirty="0"/>
              <a:t> 16:17 </a:t>
            </a:r>
            <a:r>
              <a:rPr lang="ta-IN" dirty="0"/>
              <a:t>நீங்கள் </a:t>
            </a:r>
            <a:r>
              <a:rPr lang="ta-IN" dirty="0" err="1"/>
              <a:t>கற்றுக்கொண்ட</a:t>
            </a:r>
            <a:r>
              <a:rPr lang="ta-IN" dirty="0"/>
              <a:t> </a:t>
            </a:r>
            <a:r>
              <a:rPr lang="ta-IN" dirty="0" err="1"/>
              <a:t>உபதேசத்திற்கு</a:t>
            </a:r>
            <a:r>
              <a:rPr lang="ta-IN" dirty="0"/>
              <a:t> </a:t>
            </a:r>
            <a:r>
              <a:rPr lang="ta-IN" dirty="0" err="1"/>
              <a:t>விரோதமாய்ப்</a:t>
            </a:r>
            <a:r>
              <a:rPr lang="ta-IN" dirty="0"/>
              <a:t> </a:t>
            </a:r>
            <a:r>
              <a:rPr lang="ta-IN" dirty="0" err="1"/>
              <a:t>பிரிவினைகளையும்</a:t>
            </a:r>
            <a:r>
              <a:rPr lang="ta-IN" dirty="0"/>
              <a:t> </a:t>
            </a:r>
            <a:r>
              <a:rPr lang="ta-IN" dirty="0" err="1"/>
              <a:t>இடறல்களையும்</a:t>
            </a:r>
            <a:r>
              <a:rPr lang="ta-IN" dirty="0"/>
              <a:t> </a:t>
            </a:r>
            <a:r>
              <a:rPr lang="ta-IN" dirty="0" err="1"/>
              <a:t>உண்டாக்குகிறவர்களை</a:t>
            </a:r>
            <a:r>
              <a:rPr lang="en-US" dirty="0"/>
              <a:t> </a:t>
            </a:r>
            <a:r>
              <a:rPr lang="ta-IN" dirty="0">
                <a:solidFill>
                  <a:srgbClr val="FFFF00"/>
                </a:solidFill>
              </a:rPr>
              <a:t>விட்டு </a:t>
            </a:r>
            <a:r>
              <a:rPr lang="ta-IN" dirty="0" err="1">
                <a:solidFill>
                  <a:srgbClr val="FFFF00"/>
                </a:solidFill>
              </a:rPr>
              <a:t>விலகவேண்டுமென்று</a:t>
            </a:r>
            <a:r>
              <a:rPr lang="ta-IN" dirty="0"/>
              <a:t> </a:t>
            </a:r>
            <a:r>
              <a:rPr lang="ta-IN" dirty="0" err="1"/>
              <a:t>உங்களுக்குப்</a:t>
            </a:r>
            <a:r>
              <a:rPr lang="ta-IN" dirty="0"/>
              <a:t> </a:t>
            </a:r>
            <a:r>
              <a:rPr lang="ta-IN" dirty="0" err="1"/>
              <a:t>புத்திசொல்லுகிறேன்</a:t>
            </a:r>
            <a:r>
              <a:rPr lang="ta-IN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433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8</a:t>
            </a:r>
            <a:r>
              <a:rPr lang="en-US" sz="4400" dirty="0"/>
              <a:t>. </a:t>
            </a:r>
            <a:r>
              <a:rPr lang="en-US" dirty="0" err="1"/>
              <a:t>மேற்கொள்ளனும்</a:t>
            </a:r>
            <a:r>
              <a:rPr lang="en-US" dirty="0"/>
              <a:t> / </a:t>
            </a:r>
            <a:r>
              <a:rPr lang="en-US" dirty="0" err="1"/>
              <a:t>ஜெயிக்கனும்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r>
              <a:rPr lang="en-US" dirty="0" err="1"/>
              <a:t>யோவா</a:t>
            </a:r>
            <a:r>
              <a:rPr lang="en-US" dirty="0"/>
              <a:t> 6:14 </a:t>
            </a:r>
            <a:r>
              <a:rPr lang="ta-IN" dirty="0"/>
              <a:t>நீங்கள் </a:t>
            </a:r>
            <a:r>
              <a:rPr lang="ta-IN" dirty="0" err="1"/>
              <a:t>நியாயப்பிரமாணத்திற்குக்</a:t>
            </a:r>
            <a:r>
              <a:rPr lang="ta-IN" dirty="0"/>
              <a:t> </a:t>
            </a:r>
            <a:r>
              <a:rPr lang="ta-IN" dirty="0" err="1"/>
              <a:t>கீழ்ப்பட்டிராமல்</a:t>
            </a:r>
            <a:r>
              <a:rPr lang="ta-IN" dirty="0"/>
              <a:t> </a:t>
            </a:r>
            <a:r>
              <a:rPr lang="ta-IN" dirty="0" err="1"/>
              <a:t>கிருபைக்குக்</a:t>
            </a:r>
            <a:r>
              <a:rPr lang="ta-IN" dirty="0"/>
              <a:t> </a:t>
            </a:r>
            <a:r>
              <a:rPr lang="ta-IN" dirty="0" err="1"/>
              <a:t>கீழ்ப்பட்டிருக்கிறபடியால்</a:t>
            </a:r>
            <a:r>
              <a:rPr lang="ta-IN" dirty="0"/>
              <a:t>, </a:t>
            </a:r>
            <a:r>
              <a:rPr lang="ta-IN" dirty="0">
                <a:solidFill>
                  <a:srgbClr val="FFFF00"/>
                </a:solidFill>
              </a:rPr>
              <a:t>பாவம் உங்களை </a:t>
            </a:r>
            <a:r>
              <a:rPr lang="ta-IN" dirty="0" err="1">
                <a:solidFill>
                  <a:srgbClr val="FFFF00"/>
                </a:solidFill>
              </a:rPr>
              <a:t>மேற்கொள்ளமாட்டாது</a:t>
            </a:r>
            <a:r>
              <a:rPr lang="ta-IN" dirty="0">
                <a:solidFill>
                  <a:srgbClr val="FFFF00"/>
                </a:solidFill>
              </a:rPr>
              <a:t>.</a:t>
            </a:r>
          </a:p>
          <a:p>
            <a:r>
              <a:rPr lang="en-US" dirty="0"/>
              <a:t>1 </a:t>
            </a:r>
            <a:r>
              <a:rPr lang="en-US" dirty="0" err="1"/>
              <a:t>யோவா</a:t>
            </a:r>
            <a:r>
              <a:rPr lang="en-US" dirty="0"/>
              <a:t> 5:4 </a:t>
            </a:r>
            <a:r>
              <a:rPr lang="ta-IN" dirty="0" err="1"/>
              <a:t>தேவனால்</a:t>
            </a:r>
            <a:r>
              <a:rPr lang="ta-IN" dirty="0"/>
              <a:t> </a:t>
            </a:r>
            <a:r>
              <a:rPr lang="ta-IN" dirty="0" err="1"/>
              <a:t>பிறப்பதெல்லாம்</a:t>
            </a:r>
            <a:r>
              <a:rPr lang="ta-IN" dirty="0"/>
              <a:t> உலகத்தை </a:t>
            </a:r>
            <a:r>
              <a:rPr lang="ta-IN" dirty="0" err="1">
                <a:solidFill>
                  <a:srgbClr val="FFFF00"/>
                </a:solidFill>
              </a:rPr>
              <a:t>ஜெயிக்கும்</a:t>
            </a:r>
            <a:r>
              <a:rPr lang="ta-IN" dirty="0"/>
              <a:t>; நம்முடைய </a:t>
            </a:r>
            <a:r>
              <a:rPr lang="ta-IN" dirty="0" err="1"/>
              <a:t>விசுவாசமே</a:t>
            </a:r>
            <a:r>
              <a:rPr lang="ta-IN" dirty="0"/>
              <a:t> உலகத்தை </a:t>
            </a:r>
            <a:r>
              <a:rPr lang="ta-IN" dirty="0" err="1">
                <a:solidFill>
                  <a:srgbClr val="FFFF00"/>
                </a:solidFill>
              </a:rPr>
              <a:t>ஜெயிக்கிற</a:t>
            </a:r>
            <a:r>
              <a:rPr lang="ta-IN" dirty="0">
                <a:solidFill>
                  <a:srgbClr val="FFFF00"/>
                </a:solidFill>
              </a:rPr>
              <a:t> ஜெயம்</a:t>
            </a:r>
            <a:r>
              <a:rPr lang="ta-IN" dirty="0"/>
              <a:t>.</a:t>
            </a:r>
          </a:p>
          <a:p>
            <a:r>
              <a:rPr lang="en-US" dirty="0"/>
              <a:t>1 </a:t>
            </a:r>
            <a:r>
              <a:rPr lang="en-US" dirty="0" err="1"/>
              <a:t>யோவா</a:t>
            </a:r>
            <a:r>
              <a:rPr lang="en-US" dirty="0"/>
              <a:t> 2:14 </a:t>
            </a:r>
            <a:r>
              <a:rPr lang="ta-IN" dirty="0" err="1"/>
              <a:t>பிதாக்களே</a:t>
            </a:r>
            <a:r>
              <a:rPr lang="ta-IN" dirty="0"/>
              <a:t>, </a:t>
            </a:r>
            <a:r>
              <a:rPr lang="ta-IN" dirty="0" err="1"/>
              <a:t>வாலிபரே</a:t>
            </a:r>
            <a:r>
              <a:rPr lang="ta-IN" dirty="0"/>
              <a:t>, நீங்கள் </a:t>
            </a:r>
            <a:r>
              <a:rPr lang="ta-IN" dirty="0" err="1"/>
              <a:t>பொல்லாங்கனை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ஜெயித்ததினாலும்</a:t>
            </a:r>
            <a:r>
              <a:rPr lang="ta-IN" dirty="0"/>
              <a:t>, உங்களுக்கு </a:t>
            </a:r>
            <a:r>
              <a:rPr lang="ta-IN" dirty="0" err="1"/>
              <a:t>எழுதியிருக்கிறேன்</a:t>
            </a:r>
            <a:r>
              <a:rPr lang="ta-IN" dirty="0"/>
              <a:t>.</a:t>
            </a:r>
            <a:endParaRPr lang="en-US" dirty="0"/>
          </a:p>
          <a:p>
            <a:r>
              <a:rPr lang="en-US" dirty="0" err="1"/>
              <a:t>லூக்</a:t>
            </a:r>
            <a:r>
              <a:rPr lang="en-US" dirty="0"/>
              <a:t> 10:19 </a:t>
            </a:r>
            <a:r>
              <a:rPr lang="ta-IN" dirty="0"/>
              <a:t>இதோ, </a:t>
            </a:r>
            <a:r>
              <a:rPr lang="ta-IN" dirty="0" err="1"/>
              <a:t>சர்ப்பங்களையும்</a:t>
            </a:r>
            <a:r>
              <a:rPr lang="ta-IN" dirty="0"/>
              <a:t> </a:t>
            </a:r>
            <a:r>
              <a:rPr lang="ta-IN" dirty="0" err="1"/>
              <a:t>தேள்களையும்</a:t>
            </a:r>
            <a:r>
              <a:rPr lang="ta-IN" dirty="0"/>
              <a:t> </a:t>
            </a:r>
            <a:r>
              <a:rPr lang="ta-IN" dirty="0" err="1"/>
              <a:t>மிதிக்கவும்</a:t>
            </a:r>
            <a:r>
              <a:rPr lang="ta-IN" dirty="0"/>
              <a:t>, </a:t>
            </a:r>
            <a:r>
              <a:rPr lang="ta-IN" dirty="0" err="1"/>
              <a:t>சத்துருவினுடைய</a:t>
            </a:r>
            <a:r>
              <a:rPr lang="ta-IN" dirty="0"/>
              <a:t> சகல </a:t>
            </a:r>
            <a:r>
              <a:rPr lang="ta-IN" dirty="0" err="1"/>
              <a:t>வல்லமையையும்</a:t>
            </a:r>
            <a:r>
              <a:rPr lang="ta-IN" dirty="0"/>
              <a:t> </a:t>
            </a:r>
            <a:r>
              <a:rPr lang="ta-IN" dirty="0" err="1"/>
              <a:t>மேற்கொள்ளவும்</a:t>
            </a:r>
            <a:r>
              <a:rPr lang="ta-IN" dirty="0"/>
              <a:t> உங்களுக்கு </a:t>
            </a:r>
            <a:r>
              <a:rPr lang="ta-IN" dirty="0" err="1"/>
              <a:t>அதிகாரங்கொடுக்கிறேன்</a:t>
            </a:r>
            <a:r>
              <a:rPr lang="ta-IN" dirty="0"/>
              <a:t>; ஒன்றும் </a:t>
            </a:r>
            <a:r>
              <a:rPr lang="ta-IN" dirty="0" err="1"/>
              <a:t>உங்களைச்</a:t>
            </a:r>
            <a:r>
              <a:rPr lang="ta-IN" dirty="0"/>
              <a:t> </a:t>
            </a:r>
            <a:r>
              <a:rPr lang="ta-IN" dirty="0" err="1"/>
              <a:t>சேதப்படுத்தமாட்டாது</a:t>
            </a:r>
            <a:r>
              <a:rPr lang="ta-IN" dirty="0"/>
              <a:t>.</a:t>
            </a:r>
          </a:p>
          <a:p>
            <a:r>
              <a:rPr lang="en-US" dirty="0" err="1"/>
              <a:t>பாவத்தை</a:t>
            </a:r>
            <a:r>
              <a:rPr lang="en-US" dirty="0"/>
              <a:t> </a:t>
            </a:r>
            <a:r>
              <a:rPr lang="en-US" dirty="0" err="1"/>
              <a:t>மேற்க்கொள்வது</a:t>
            </a:r>
            <a:r>
              <a:rPr lang="en-US" dirty="0"/>
              <a:t> </a:t>
            </a:r>
            <a:r>
              <a:rPr lang="en-US" dirty="0" err="1"/>
              <a:t>எப்படி</a:t>
            </a:r>
            <a:r>
              <a:rPr lang="en-US" dirty="0"/>
              <a:t>? </a:t>
            </a:r>
            <a:r>
              <a:rPr lang="en-US" dirty="0" err="1"/>
              <a:t>என்னும்</a:t>
            </a:r>
            <a:r>
              <a:rPr lang="en-US" dirty="0"/>
              <a:t> </a:t>
            </a:r>
            <a:r>
              <a:rPr lang="en-US" dirty="0" err="1"/>
              <a:t>வீடியோ</a:t>
            </a:r>
            <a:r>
              <a:rPr lang="en-US" dirty="0"/>
              <a:t> </a:t>
            </a:r>
            <a:r>
              <a:rPr lang="en-US" dirty="0" err="1"/>
              <a:t>பாருங்கள்</a:t>
            </a:r>
            <a:endParaRPr lang="ta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895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9</a:t>
            </a:r>
            <a:r>
              <a:rPr lang="en-US" sz="4400" dirty="0"/>
              <a:t>. </a:t>
            </a:r>
            <a:r>
              <a:rPr lang="en-US" dirty="0" err="1"/>
              <a:t>எதிர்க்கனும்</a:t>
            </a:r>
            <a:r>
              <a:rPr lang="en-US" dirty="0"/>
              <a:t> / </a:t>
            </a:r>
            <a:r>
              <a:rPr lang="en-US" dirty="0" err="1"/>
              <a:t>தள்ளிவிடனும்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r>
              <a:rPr lang="en-US" dirty="0" err="1"/>
              <a:t>எபி</a:t>
            </a:r>
            <a:r>
              <a:rPr lang="en-US" dirty="0"/>
              <a:t> 12:1 </a:t>
            </a:r>
            <a:r>
              <a:rPr lang="ta-IN" dirty="0"/>
              <a:t>பாரமான </a:t>
            </a:r>
            <a:r>
              <a:rPr lang="ta-IN" dirty="0" err="1"/>
              <a:t>யாவற்றையும்</a:t>
            </a:r>
            <a:r>
              <a:rPr lang="ta-IN" dirty="0"/>
              <a:t>, </a:t>
            </a:r>
            <a:r>
              <a:rPr lang="ta-IN" dirty="0" err="1"/>
              <a:t>நம்மைச்</a:t>
            </a:r>
            <a:r>
              <a:rPr lang="ta-IN" dirty="0"/>
              <a:t> சுற்றி </a:t>
            </a:r>
            <a:r>
              <a:rPr lang="ta-IN" dirty="0" err="1"/>
              <a:t>நெருங்கிநிற்கிற</a:t>
            </a:r>
            <a:r>
              <a:rPr lang="ta-IN" dirty="0"/>
              <a:t> </a:t>
            </a:r>
            <a:r>
              <a:rPr lang="ta-IN" dirty="0" err="1"/>
              <a:t>பாவத்தையும்</a:t>
            </a:r>
            <a:r>
              <a:rPr lang="ta-IN" dirty="0"/>
              <a:t> </a:t>
            </a:r>
            <a:r>
              <a:rPr lang="ta-IN" dirty="0">
                <a:solidFill>
                  <a:srgbClr val="FFFF00"/>
                </a:solidFill>
              </a:rPr>
              <a:t>தள்ளிவிட்டு</a:t>
            </a:r>
            <a:r>
              <a:rPr lang="ta-IN" dirty="0"/>
              <a:t>, </a:t>
            </a:r>
            <a:r>
              <a:rPr lang="ta-IN" dirty="0" err="1"/>
              <a:t>விசுவாசத்தைத்</a:t>
            </a:r>
            <a:r>
              <a:rPr lang="ta-IN" dirty="0"/>
              <a:t> </a:t>
            </a:r>
            <a:r>
              <a:rPr lang="ta-IN" dirty="0" err="1"/>
              <a:t>துவக்குகிறவரும்</a:t>
            </a:r>
            <a:r>
              <a:rPr lang="ta-IN" dirty="0"/>
              <a:t> </a:t>
            </a:r>
            <a:r>
              <a:rPr lang="ta-IN" dirty="0" err="1"/>
              <a:t>முடிக்கிறவருமாயிருக்கிற</a:t>
            </a:r>
            <a:r>
              <a:rPr lang="ta-IN" dirty="0"/>
              <a:t> </a:t>
            </a:r>
            <a:r>
              <a:rPr lang="ta-IN" dirty="0" err="1"/>
              <a:t>இயேசுவை</a:t>
            </a:r>
            <a:r>
              <a:rPr lang="ta-IN" dirty="0"/>
              <a:t> நோக்கி, நமக்கு </a:t>
            </a:r>
            <a:r>
              <a:rPr lang="ta-IN" dirty="0" err="1"/>
              <a:t>நியமித்திருக்கிற</a:t>
            </a:r>
            <a:r>
              <a:rPr lang="ta-IN" dirty="0"/>
              <a:t> </a:t>
            </a:r>
            <a:r>
              <a:rPr lang="ta-IN" dirty="0" err="1"/>
              <a:t>ஓட்டத்தில்</a:t>
            </a:r>
            <a:r>
              <a:rPr lang="ta-IN" dirty="0"/>
              <a:t> </a:t>
            </a:r>
            <a:r>
              <a:rPr lang="ta-IN" dirty="0" err="1"/>
              <a:t>பொறுமையோடே</a:t>
            </a:r>
            <a:r>
              <a:rPr lang="ta-IN" dirty="0"/>
              <a:t> </a:t>
            </a:r>
            <a:r>
              <a:rPr lang="ta-IN" dirty="0" err="1"/>
              <a:t>ஓடக்கடவோம்</a:t>
            </a:r>
            <a:r>
              <a:rPr lang="ta-IN" dirty="0"/>
              <a:t>;</a:t>
            </a:r>
            <a:endParaRPr lang="en-US" dirty="0"/>
          </a:p>
          <a:p>
            <a:r>
              <a:rPr lang="en-US" dirty="0" err="1"/>
              <a:t>எபி</a:t>
            </a:r>
            <a:r>
              <a:rPr lang="en-US" dirty="0"/>
              <a:t> 12:4 </a:t>
            </a:r>
            <a:r>
              <a:rPr lang="ta-IN" dirty="0" err="1"/>
              <a:t>பாவத்திற்கு</a:t>
            </a:r>
            <a:r>
              <a:rPr lang="ta-IN" dirty="0"/>
              <a:t> </a:t>
            </a:r>
            <a:r>
              <a:rPr lang="ta-IN" dirty="0" err="1"/>
              <a:t>விரோதமாய்ப்</a:t>
            </a:r>
            <a:r>
              <a:rPr lang="ta-IN" dirty="0"/>
              <a:t> </a:t>
            </a:r>
            <a:r>
              <a:rPr lang="ta-IN" dirty="0" err="1">
                <a:solidFill>
                  <a:srgbClr val="FFFF00"/>
                </a:solidFill>
              </a:rPr>
              <a:t>போராடுகிறதில்</a:t>
            </a:r>
            <a:r>
              <a:rPr lang="ta-IN" dirty="0"/>
              <a:t> </a:t>
            </a:r>
            <a:r>
              <a:rPr lang="ta-IN" dirty="0" err="1"/>
              <a:t>இரத்தஞ்சிந்தப்படத்தக்கதாக</a:t>
            </a:r>
            <a:r>
              <a:rPr lang="ta-IN" dirty="0"/>
              <a:t> நீங்கள் இன்னும் </a:t>
            </a:r>
            <a:r>
              <a:rPr lang="ta-IN" dirty="0">
                <a:solidFill>
                  <a:srgbClr val="FFFF00"/>
                </a:solidFill>
              </a:rPr>
              <a:t>எதிர்த்து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நிற்கவில்லையே</a:t>
            </a:r>
            <a:r>
              <a:rPr lang="ta-IN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90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2EDFA97-B15F-446E-916A-1B3562E19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dirty="0"/>
              <a:t>10</a:t>
            </a:r>
            <a:r>
              <a:rPr lang="en-US" sz="4400" dirty="0"/>
              <a:t>. </a:t>
            </a:r>
            <a:r>
              <a:rPr lang="en-US" dirty="0" err="1"/>
              <a:t>கிரியைகளை</a:t>
            </a:r>
            <a:r>
              <a:rPr lang="en-US" dirty="0"/>
              <a:t> </a:t>
            </a:r>
            <a:r>
              <a:rPr lang="en-US" dirty="0" err="1"/>
              <a:t>அழிக்கனும்</a:t>
            </a:r>
            <a:endParaRPr lang="en-US" sz="44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856406E-97B7-4215-A3B8-75F962CD5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38" y="1385740"/>
            <a:ext cx="8882062" cy="5246835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/>
              <a:t>ரோம</a:t>
            </a:r>
            <a:r>
              <a:rPr lang="en-US" dirty="0"/>
              <a:t> 8:12 </a:t>
            </a:r>
          </a:p>
          <a:p>
            <a:r>
              <a:rPr lang="ta-IN" dirty="0"/>
              <a:t>ஆகையால் </a:t>
            </a:r>
            <a:r>
              <a:rPr lang="ta-IN" dirty="0" err="1"/>
              <a:t>சகோதரரே</a:t>
            </a:r>
            <a:r>
              <a:rPr lang="ta-IN" dirty="0"/>
              <a:t>, </a:t>
            </a:r>
            <a:r>
              <a:rPr lang="ta-IN" dirty="0" err="1"/>
              <a:t>மாம்சத்தின்படி</a:t>
            </a:r>
            <a:r>
              <a:rPr lang="ta-IN" dirty="0"/>
              <a:t> </a:t>
            </a:r>
            <a:r>
              <a:rPr lang="ta-IN" dirty="0" err="1"/>
              <a:t>பிழைப்பதற்கு</a:t>
            </a:r>
            <a:r>
              <a:rPr lang="ta-IN" dirty="0"/>
              <a:t> நாம் </a:t>
            </a:r>
            <a:r>
              <a:rPr lang="ta-IN" dirty="0" err="1"/>
              <a:t>மாம்சத்துக்குக்</a:t>
            </a:r>
            <a:r>
              <a:rPr lang="ta-IN" dirty="0"/>
              <a:t> </a:t>
            </a:r>
            <a:r>
              <a:rPr lang="ta-IN" dirty="0" err="1"/>
              <a:t>கடனாளிகளல்ல</a:t>
            </a:r>
            <a:r>
              <a:rPr lang="ta-IN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ரோம</a:t>
            </a:r>
            <a:r>
              <a:rPr lang="en-US" dirty="0"/>
              <a:t> 8:13 </a:t>
            </a:r>
          </a:p>
          <a:p>
            <a:r>
              <a:rPr lang="ta-IN" dirty="0" err="1"/>
              <a:t>மாம்சத்தின்படி</a:t>
            </a:r>
            <a:r>
              <a:rPr lang="ta-IN" dirty="0"/>
              <a:t> </a:t>
            </a:r>
            <a:r>
              <a:rPr lang="ta-IN" dirty="0" err="1"/>
              <a:t>பிழைத்தால்</a:t>
            </a:r>
            <a:r>
              <a:rPr lang="ta-IN" dirty="0"/>
              <a:t> </a:t>
            </a:r>
            <a:r>
              <a:rPr lang="ta-IN" dirty="0" err="1"/>
              <a:t>சாவீர்கள்</a:t>
            </a:r>
            <a:r>
              <a:rPr lang="ta-IN" dirty="0"/>
              <a:t>; </a:t>
            </a:r>
            <a:r>
              <a:rPr lang="ta-IN" dirty="0" err="1">
                <a:solidFill>
                  <a:srgbClr val="FFFF00"/>
                </a:solidFill>
              </a:rPr>
              <a:t>ஆவியினாலே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சரீரத்தின்</a:t>
            </a:r>
            <a:r>
              <a:rPr lang="ta-IN" dirty="0">
                <a:solidFill>
                  <a:srgbClr val="FFFF00"/>
                </a:solidFill>
              </a:rPr>
              <a:t> </a:t>
            </a:r>
            <a:r>
              <a:rPr lang="ta-IN" dirty="0" err="1">
                <a:solidFill>
                  <a:srgbClr val="FFFF00"/>
                </a:solidFill>
              </a:rPr>
              <a:t>செய்கைகளை</a:t>
            </a:r>
            <a:r>
              <a:rPr lang="ta-IN" dirty="0">
                <a:solidFill>
                  <a:srgbClr val="FFFF00"/>
                </a:solidFill>
              </a:rPr>
              <a:t> அழித்தால் </a:t>
            </a:r>
            <a:r>
              <a:rPr lang="ta-IN" dirty="0" err="1">
                <a:solidFill>
                  <a:srgbClr val="FFFF00"/>
                </a:solidFill>
              </a:rPr>
              <a:t>பிழைப்பீர்கள்</a:t>
            </a:r>
            <a:r>
              <a:rPr lang="ta-IN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285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dirty="0" err="1"/>
              <a:t>மு</a:t>
            </a:r>
            <a:r>
              <a:rPr lang="en-US" dirty="0" err="1"/>
              <a:t>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87329" y="1523011"/>
            <a:ext cx="8987300" cy="503019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742950" lvl="1" indent="-571500">
              <a:spcAft>
                <a:spcPts val="600"/>
              </a:spcAft>
            </a:pP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 வீடியோ மூலமா கேட்டவைகள் உங்களுக்கு புரிந்திருக்கும் என்று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னைக்கிறேன்.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பாவம்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சம்பந்தப்பட்ட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காரியங்களை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 மேலும் அறிந்துக்கொள்ள எங்களுடைய மற்ற வீடியோக்களையும் பாருங்கள்.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எங்களுடைய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Telegram App Channel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மற்றும்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Website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-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அனைத்தையும்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இலவசமாக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PDF, PPT, Audio, Video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வடிவில்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Download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செய்துகொள்ளலாம்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சபைகளில்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பயன்படுத்தலாம்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</a:t>
            </a:r>
            <a:endParaRPr lang="ta-IN" sz="28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ஏதாவது கேள்விகள் இருந்தால்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WhatsApp 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அல்லது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Email 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 தொடர்புக்கொள்ளுங்கள்.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பாவத்தை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சரியாக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ta-IN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உங்களுக்கு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செய்வாராக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</a:t>
            </a:r>
            <a:endParaRPr lang="ta-IN" sz="28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14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|4|2.6|1.9|1.8|1.4|1.5|3.1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2|32.5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4|22.5|2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4|4.1|76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2|11.3|17.1|9.2|5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34.2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0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3|29.4|5.8|4.2|3.9|5.6|4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2.9|30.3|10.8|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27|30.6|22.2|40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8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1.4|8.7|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9|1.6|2.9|19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4794</TotalTime>
  <Words>649</Words>
  <Application>Microsoft Office PowerPoint</Application>
  <PresentationFormat>Widescreen</PresentationFormat>
  <Paragraphs>87</Paragraphs>
  <Slides>16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Tahoma</vt:lpstr>
      <vt:lpstr>Bodoni MT Condensed</vt:lpstr>
      <vt:lpstr>Uni Ila.Sundaram-06</vt:lpstr>
      <vt:lpstr>Uni Ila.Sundaram-09</vt:lpstr>
      <vt:lpstr>Uni Ila.Sundaram-08</vt:lpstr>
      <vt:lpstr>Calibri</vt:lpstr>
      <vt:lpstr>Office Theme</vt:lpstr>
      <vt:lpstr>பாவம் - Sin</vt:lpstr>
      <vt:lpstr>பொருளடக்கம்</vt:lpstr>
      <vt:lpstr>PowerPoint Presentation</vt:lpstr>
      <vt:lpstr>1. மறைக்கக் கூடாது</vt:lpstr>
      <vt:lpstr>2. துக்கிக்கனும்</vt:lpstr>
      <vt:lpstr>2. துக்கிக்கனும்</vt:lpstr>
      <vt:lpstr>3. அறிக்கை செய்யனும்</vt:lpstr>
      <vt:lpstr>4. ஜெபிக்கனும்</vt:lpstr>
      <vt:lpstr>5. நம்மை சுத்திகரிக்கனும்</vt:lpstr>
      <vt:lpstr>6. வெறுக்கனும்</vt:lpstr>
      <vt:lpstr>7. விட்டு விடனும்</vt:lpstr>
      <vt:lpstr>8. மேற்கொள்ளனும் / ஜெயிக்கனும்</vt:lpstr>
      <vt:lpstr>9. எதிர்க்கனும் / தள்ளிவிடனும்</vt:lpstr>
      <vt:lpstr>10. கிரியைகளை அழிக்கனும்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925</cp:revision>
  <dcterms:created xsi:type="dcterms:W3CDTF">2018-03-04T05:18:39Z</dcterms:created>
  <dcterms:modified xsi:type="dcterms:W3CDTF">2021-09-11T00:52:43Z</dcterms:modified>
</cp:coreProperties>
</file>