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ppt/tags/tag33.xml" ContentType="application/vnd.openxmlformats-officedocument.presentationml.tags+xml"/>
  <Override PartName="/ppt/notesSlides/notesSlide33.xml" ContentType="application/vnd.openxmlformats-officedocument.presentationml.notesSlide+xml"/>
  <Override PartName="/ppt/tags/tag34.xml" ContentType="application/vnd.openxmlformats-officedocument.presentationml.tags+xml"/>
  <Override PartName="/ppt/notesSlides/notesSlide34.xml" ContentType="application/vnd.openxmlformats-officedocument.presentationml.notesSlide+xml"/>
  <Override PartName="/ppt/tags/tag35.xml" ContentType="application/vnd.openxmlformats-officedocument.presentationml.tags+xml"/>
  <Override PartName="/ppt/notesSlides/notesSlide35.xml" ContentType="application/vnd.openxmlformats-officedocument.presentationml.notesSlide+xml"/>
  <Override PartName="/ppt/tags/tag36.xml" ContentType="application/vnd.openxmlformats-officedocument.presentationml.tags+xml"/>
  <Override PartName="/ppt/notesSlides/notesSlide36.xml" ContentType="application/vnd.openxmlformats-officedocument.presentationml.notesSlide+xml"/>
  <Override PartName="/ppt/tags/tag37.xml" ContentType="application/vnd.openxmlformats-officedocument.presentationml.tags+xml"/>
  <Override PartName="/ppt/notesSlides/notesSlide37.xml" ContentType="application/vnd.openxmlformats-officedocument.presentationml.notesSlide+xml"/>
  <Override PartName="/ppt/tags/tag38.xml" ContentType="application/vnd.openxmlformats-officedocument.presentationml.tags+xml"/>
  <Override PartName="/ppt/notesSlides/notesSlide38.xml" ContentType="application/vnd.openxmlformats-officedocument.presentationml.notesSlide+xml"/>
  <Override PartName="/ppt/tags/tag39.xml" ContentType="application/vnd.openxmlformats-officedocument.presentationml.tags+xml"/>
  <Override PartName="/ppt/notesSlides/notesSlide39.xml" ContentType="application/vnd.openxmlformats-officedocument.presentationml.notesSlide+xml"/>
  <Override PartName="/ppt/tags/tag4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45"/>
  </p:notesMasterIdLst>
  <p:sldIdLst>
    <p:sldId id="299" r:id="rId2"/>
    <p:sldId id="286" r:id="rId3"/>
    <p:sldId id="265" r:id="rId4"/>
    <p:sldId id="369" r:id="rId5"/>
    <p:sldId id="453" r:id="rId6"/>
    <p:sldId id="452" r:id="rId7"/>
    <p:sldId id="300" r:id="rId8"/>
    <p:sldId id="420" r:id="rId9"/>
    <p:sldId id="421" r:id="rId10"/>
    <p:sldId id="414" r:id="rId11"/>
    <p:sldId id="425" r:id="rId12"/>
    <p:sldId id="423" r:id="rId13"/>
    <p:sldId id="426" r:id="rId14"/>
    <p:sldId id="422" r:id="rId15"/>
    <p:sldId id="427" r:id="rId16"/>
    <p:sldId id="424" r:id="rId17"/>
    <p:sldId id="429" r:id="rId18"/>
    <p:sldId id="430" r:id="rId19"/>
    <p:sldId id="432" r:id="rId20"/>
    <p:sldId id="431" r:id="rId21"/>
    <p:sldId id="433" r:id="rId22"/>
    <p:sldId id="434" r:id="rId23"/>
    <p:sldId id="435" r:id="rId24"/>
    <p:sldId id="436" r:id="rId25"/>
    <p:sldId id="437" r:id="rId26"/>
    <p:sldId id="438" r:id="rId27"/>
    <p:sldId id="454" r:id="rId28"/>
    <p:sldId id="439" r:id="rId29"/>
    <p:sldId id="440" r:id="rId30"/>
    <p:sldId id="441" r:id="rId31"/>
    <p:sldId id="455" r:id="rId32"/>
    <p:sldId id="442" r:id="rId33"/>
    <p:sldId id="443" r:id="rId34"/>
    <p:sldId id="444" r:id="rId35"/>
    <p:sldId id="445" r:id="rId36"/>
    <p:sldId id="456" r:id="rId37"/>
    <p:sldId id="457" r:id="rId38"/>
    <p:sldId id="458" r:id="rId39"/>
    <p:sldId id="459" r:id="rId40"/>
    <p:sldId id="446" r:id="rId41"/>
    <p:sldId id="447" r:id="rId42"/>
    <p:sldId id="298" r:id="rId43"/>
    <p:sldId id="296" r:id="rId44"/>
  </p:sldIdLst>
  <p:sldSz cx="12192000" cy="6858000"/>
  <p:notesSz cx="6858000" cy="9144000"/>
  <p:embeddedFontLst>
    <p:embeddedFont>
      <p:font typeface="Bodoni MT Condensed" panose="02070606080606020203" pitchFamily="18" charset="0"/>
      <p:regular r:id="rId46"/>
      <p:bold r:id="rId47"/>
      <p:italic r:id="rId48"/>
      <p:boldItalic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Uni Ila.Sundaram-06" panose="00000400000000000000" pitchFamily="2" charset="0"/>
      <p:regular r:id="rId54"/>
    </p:embeddedFont>
    <p:embeddedFont>
      <p:font typeface="Uni Ila.Sundaram-08" panose="00000400000000000000" pitchFamily="2" charset="0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73" autoAdjust="0"/>
  </p:normalViewPr>
  <p:slideViewPr>
    <p:cSldViewPr snapToGrid="0">
      <p:cViewPr varScale="1">
        <p:scale>
          <a:sx n="82" d="100"/>
          <a:sy n="82" d="100"/>
        </p:scale>
        <p:origin x="6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6/5/2021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08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21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31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13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052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88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75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29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04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940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426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50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79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316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8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363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743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8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93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178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28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255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662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657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089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252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075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243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825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473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7102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220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670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23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857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947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8487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76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11403724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7200" b="0" u="sng" baseline="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75213" y="2394323"/>
            <a:ext cx="8822650" cy="2981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96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394324"/>
            <a:ext cx="2581076" cy="29819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3000" b="1">
                <a:solidFill>
                  <a:schemeClr val="bg1"/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7254962" y="5630779"/>
            <a:ext cx="4627562" cy="45728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5A1067-8552-419C-B0F0-3EEAAB2C1C0E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CEFD6FE-C018-4F2A-89D7-01267D67A6EB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7626770E-11AF-45DE-88F5-C7796A7F742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F0F4EE4-9DDF-443F-A62A-7DAB3CCAC6BF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F674279-9230-4B1A-B4DB-AB0C9D0FC7B1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119486DD-9524-4FB5-8614-0AD2713EE23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2521D6D-7C06-467E-ABC1-8A134581BAF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0DFB14E-EC8A-46F1-BC95-398633052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306"/>
          <a:stretch/>
        </p:blipFill>
        <p:spPr>
          <a:xfrm rot="10800000">
            <a:off x="1" y="5781674"/>
            <a:ext cx="12192000" cy="1076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3FA475-15BC-43E2-AB0E-7C53099480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26"/>
            <a:ext cx="12192000" cy="5545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8847" y="765547"/>
            <a:ext cx="11334307" cy="90376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8847" y="182562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>
              <a:buFont typeface="+mj-lt"/>
              <a:buAutoNum type="arabicPeriod"/>
              <a:defRPr sz="44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இரண்டு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மூன்று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நாங்கு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ஐந்து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ஆறு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1A32BF-8D66-4C06-A2FE-189B53ED1E89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316C67C-28E4-4792-B618-DC5089921C4E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AE106EF-C83B-480D-B6AD-7CDB37C40E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5FFDD5-B517-497C-BD81-19135419ED8C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AE4A44A-F04C-4A84-A89D-E0227065F923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1B8F4450-9D68-40EF-BDD2-8810F18E04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69D3D7AF-C1D2-47C5-95B1-24454E2B705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BFE588-E096-4261-A46C-ABC385229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306"/>
          <a:stretch/>
        </p:blipFill>
        <p:spPr>
          <a:xfrm rot="10800000">
            <a:off x="1" y="5781674"/>
            <a:ext cx="12192000" cy="10763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2F83B6-0C2A-4833-B1DE-066E38D37E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767"/>
          <a:stretch/>
        </p:blipFill>
        <p:spPr>
          <a:xfrm>
            <a:off x="0" y="649514"/>
            <a:ext cx="12192000" cy="5532211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8846" y="133269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 algn="ctr">
              <a:buFontTx/>
              <a:buNone/>
              <a:defRPr sz="138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5662E0-CBA5-4258-B301-C6C1468E5055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29438BF-FA4D-4B18-9D0A-9CE17A88109B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F1D4847-E8EA-4FAE-B8CB-75FC806193D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31AB905-A01B-4F6E-83BD-17FE49B65141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0B50F68-B7B8-4C47-BDD5-6C1E9283B5D7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14CC9F9-2B69-4FEC-9A1E-3F89FC8AC69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55FB2B51-22A7-4E40-B8F1-4014B0E6B22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3340" y="1038722"/>
            <a:ext cx="11202366" cy="2970965"/>
          </a:xfrm>
          <a:prstGeom prst="rect">
            <a:avLst/>
          </a:prstGeom>
          <a:solidFill>
            <a:schemeClr val="accent4">
              <a:lumMod val="75000"/>
              <a:alpha val="73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0"/>
          <p:cNvSpPr txBox="1">
            <a:spLocks/>
          </p:cNvSpPr>
          <p:nvPr userDrawn="1"/>
        </p:nvSpPr>
        <p:spPr>
          <a:xfrm>
            <a:off x="1001401" y="1334532"/>
            <a:ext cx="9865104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13" name="Subtitle 11"/>
          <p:cNvSpPr txBox="1">
            <a:spLocks/>
          </p:cNvSpPr>
          <p:nvPr userDrawn="1"/>
        </p:nvSpPr>
        <p:spPr>
          <a:xfrm>
            <a:off x="1001401" y="2877891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417" y="1261263"/>
            <a:ext cx="4102339" cy="967775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1069801" y="4256844"/>
            <a:ext cx="9724511" cy="1342214"/>
            <a:chOff x="408065" y="4256844"/>
            <a:chExt cx="9724511" cy="1342214"/>
          </a:xfrm>
        </p:grpSpPr>
        <p:sp>
          <p:nvSpPr>
            <p:cNvPr id="6" name="TextBox 5"/>
            <p:cNvSpPr txBox="1"/>
            <p:nvPr userDrawn="1"/>
          </p:nvSpPr>
          <p:spPr>
            <a:xfrm flipH="1">
              <a:off x="3526975" y="4778861"/>
              <a:ext cx="3101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wordofgod@wordofgod.in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3526975" y="4256845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Email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 rot="5400000">
              <a:off x="2673234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 flipH="1">
              <a:off x="6735048" y="4778860"/>
              <a:ext cx="339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YouTube: Bible Minutes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Facebook: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Bible Minutes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735049" y="4256844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Social</a:t>
              </a:r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 rot="5400000">
              <a:off x="5869273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 userDrawn="1"/>
          </p:nvSpPr>
          <p:spPr>
            <a:xfrm flipH="1">
              <a:off x="408066" y="4778861"/>
              <a:ext cx="2374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+91 90190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49070</a:t>
              </a:r>
            </a:p>
            <a:p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+91 76765 05599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08065" y="4256845"/>
              <a:ext cx="2689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By Phone / WhatsApp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A8184B-DA13-4503-890B-5FAFEDD89726}"/>
              </a:ext>
            </a:extLst>
          </p:cNvPr>
          <p:cNvGrpSpPr/>
          <p:nvPr userDrawn="1"/>
        </p:nvGrpSpPr>
        <p:grpSpPr>
          <a:xfrm>
            <a:off x="8482672" y="4275323"/>
            <a:ext cx="845435" cy="363151"/>
            <a:chOff x="470324" y="6333296"/>
            <a:chExt cx="757400" cy="31547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A30BF7-93F6-4A3E-A7CA-30519F1576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24" y="6333296"/>
              <a:ext cx="315476" cy="31547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EBBA7EF-8F06-49E8-9E5C-4A3369EEA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022" y="6369807"/>
              <a:ext cx="377702" cy="266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4D99E-2A45-40BB-BF13-03408FEF1E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Beginner Course - </a:t>
            </a:r>
            <a:r>
              <a:rPr lang="en-US" dirty="0" err="1"/>
              <a:t>தேவன்</a:t>
            </a:r>
            <a:r>
              <a:rPr lang="en-US" dirty="0"/>
              <a:t>/God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817845" y="2099683"/>
            <a:ext cx="8980018" cy="2981970"/>
          </a:xfrm>
        </p:spPr>
        <p:txBody>
          <a:bodyPr>
            <a:normAutofit/>
          </a:bodyPr>
          <a:lstStyle/>
          <a:p>
            <a:r>
              <a:rPr lang="ta-IN" dirty="0"/>
              <a:t>தேவன்</a:t>
            </a:r>
            <a:r>
              <a:rPr lang="en-US" dirty="0"/>
              <a:t> </a:t>
            </a:r>
            <a:r>
              <a:rPr lang="ta-IN" dirty="0"/>
              <a:t>நம்மோடு</a:t>
            </a:r>
            <a:r>
              <a:rPr lang="en-US" dirty="0"/>
              <a:t> </a:t>
            </a:r>
            <a:r>
              <a:rPr lang="en-US" dirty="0" err="1"/>
              <a:t>பேசும்</a:t>
            </a:r>
            <a:r>
              <a:rPr lang="en-US" dirty="0"/>
              <a:t> </a:t>
            </a:r>
            <a:r>
              <a:rPr lang="ta-IN" dirty="0"/>
              <a:t>வழிக</a:t>
            </a:r>
            <a:r>
              <a:rPr lang="en-US" dirty="0" err="1"/>
              <a:t>ள்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208307" y="5630779"/>
            <a:ext cx="4627562" cy="457284"/>
          </a:xfrm>
        </p:spPr>
        <p:txBody>
          <a:bodyPr/>
          <a:lstStyle/>
          <a:p>
            <a:r>
              <a:rPr lang="en-US" sz="2400" dirty="0"/>
              <a:t>YESUDAS SOLOMON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a-IN" sz="4000" dirty="0"/>
              <a:t>ஏன் இந்த வீடியோ</a:t>
            </a:r>
            <a:r>
              <a:rPr lang="en-US" sz="4000" dirty="0"/>
              <a:t>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/>
              <a:t>இந்த</a:t>
            </a:r>
            <a:r>
              <a:rPr lang="en-US" sz="4000" dirty="0"/>
              <a:t> </a:t>
            </a:r>
            <a:r>
              <a:rPr lang="en-US" sz="4000" dirty="0" err="1"/>
              <a:t>காலத்தில்</a:t>
            </a:r>
            <a:r>
              <a:rPr lang="en-US" sz="4000" dirty="0"/>
              <a:t> </a:t>
            </a:r>
            <a:r>
              <a:rPr lang="ta-IN" sz="4000" dirty="0"/>
              <a:t>தேவன்</a:t>
            </a:r>
            <a:r>
              <a:rPr lang="en-US" sz="4000" dirty="0"/>
              <a:t> </a:t>
            </a:r>
            <a:r>
              <a:rPr lang="ta-IN" sz="4000" dirty="0"/>
              <a:t>நம்மோடு</a:t>
            </a:r>
            <a:r>
              <a:rPr lang="en-US" sz="4000" dirty="0"/>
              <a:t> </a:t>
            </a:r>
            <a:r>
              <a:rPr lang="en-US" sz="4000" dirty="0" err="1"/>
              <a:t>பேச</a:t>
            </a:r>
            <a:r>
              <a:rPr lang="en-US" sz="4000" dirty="0"/>
              <a:t> </a:t>
            </a:r>
            <a:r>
              <a:rPr lang="en-US" sz="4000" dirty="0" err="1"/>
              <a:t>பயன்படுத்தும்</a:t>
            </a:r>
            <a:r>
              <a:rPr lang="en-US" sz="4000" dirty="0"/>
              <a:t> </a:t>
            </a:r>
            <a:r>
              <a:rPr lang="en-US" sz="4000" dirty="0" err="1"/>
              <a:t>பிரதானமான</a:t>
            </a:r>
            <a:r>
              <a:rPr lang="en-US" sz="4000" dirty="0"/>
              <a:t> / </a:t>
            </a:r>
            <a:r>
              <a:rPr lang="en-US" sz="4000" dirty="0" err="1"/>
              <a:t>முக்கியமான</a:t>
            </a:r>
            <a:r>
              <a:rPr lang="en-US" sz="4000" dirty="0"/>
              <a:t> </a:t>
            </a:r>
            <a:r>
              <a:rPr lang="ta-IN" sz="4000" dirty="0"/>
              <a:t>வழி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/>
              <a:t>முக்கிய</a:t>
            </a:r>
            <a:r>
              <a:rPr lang="en-US" sz="4000" dirty="0"/>
              <a:t> </a:t>
            </a:r>
            <a:r>
              <a:rPr lang="en-US" sz="4000" dirty="0" err="1"/>
              <a:t>குறிப்புகள்</a:t>
            </a:r>
            <a:endParaRPr lang="en-US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/>
              <a:t>தேவன்</a:t>
            </a:r>
            <a:r>
              <a:rPr lang="en-US" sz="4000" dirty="0"/>
              <a:t> </a:t>
            </a:r>
            <a:r>
              <a:rPr lang="en-US" sz="4000" dirty="0" err="1"/>
              <a:t>பேசும்</a:t>
            </a:r>
            <a:r>
              <a:rPr lang="en-US" sz="4000" dirty="0"/>
              <a:t> </a:t>
            </a:r>
            <a:r>
              <a:rPr lang="en-US" sz="4000" dirty="0" err="1"/>
              <a:t>மற்ற</a:t>
            </a:r>
            <a:r>
              <a:rPr lang="en-US" sz="4000" dirty="0"/>
              <a:t> </a:t>
            </a:r>
            <a:r>
              <a:rPr lang="en-US" sz="4000" dirty="0" err="1"/>
              <a:t>வழிகள்</a:t>
            </a:r>
            <a:endParaRPr lang="en-US" sz="4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96252"/>
            <a:ext cx="12192000" cy="6954252"/>
          </a:xfrm>
        </p:spPr>
      </p:pic>
    </p:spTree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ta-IN" sz="7200" dirty="0"/>
              <a:t>ஏன் இந்த வீடியோ</a:t>
            </a:r>
            <a:r>
              <a:rPr lang="en-US" sz="7200" dirty="0"/>
              <a:t>?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525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ta-IN" sz="4000" dirty="0"/>
              <a:t>ஏன் இந்த வீடியோ</a:t>
            </a:r>
            <a:r>
              <a:rPr lang="en-US" sz="4000" dirty="0"/>
              <a:t>?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85000" lnSpcReduction="20000"/>
          </a:bodyPr>
          <a:lstStyle/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ஆவிக்குரிய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வளர்ச்சியடைய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உங்களுக்கும்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தேவனுக்கும்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உள்ள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ஆன்மீக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உறவு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வளர</a:t>
            </a:r>
            <a:endParaRPr lang="en-US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உங்களுடைய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அன்றாட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வாழ்வில்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தேவனுடைய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சித்தத்தை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அறிய</a:t>
            </a:r>
            <a:endParaRPr lang="en-US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ஒன்றுக்கும்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மேற்ப்பட்ட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வழிகளில்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பேசுவார்</a:t>
            </a:r>
            <a:endParaRPr lang="en-US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எதிர்ப்பவர்களின்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கருத்து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வேதம் வழியாய் மட்டுமே பேசுவார்</a:t>
            </a:r>
          </a:p>
          <a:p>
            <a:pPr marL="1200150" lvl="2" indent="-571500"/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ஊழியர்களிடம் மட்டுமே பேசுவார்</a:t>
            </a:r>
          </a:p>
          <a:p>
            <a:pPr marL="1200150" lvl="2" indent="-571500"/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ஞானஸ்நானம் எடுத்தால் மட்டுமே</a:t>
            </a:r>
          </a:p>
          <a:p>
            <a:pPr marL="1200150" lvl="2" indent="-571500"/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அபிஷேகம் அவசியம்</a:t>
            </a:r>
            <a:endParaRPr lang="en-US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3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 err="1"/>
              <a:t>தேவன்</a:t>
            </a:r>
            <a:r>
              <a:rPr lang="en-US" sz="7200" dirty="0"/>
              <a:t> </a:t>
            </a:r>
            <a:r>
              <a:rPr lang="en-US" sz="7200" dirty="0" err="1"/>
              <a:t>நம்மோடு</a:t>
            </a:r>
            <a:r>
              <a:rPr lang="en-US" sz="7200" dirty="0"/>
              <a:t> </a:t>
            </a:r>
            <a:r>
              <a:rPr lang="en-US" sz="7200" dirty="0" err="1"/>
              <a:t>பேசும்</a:t>
            </a:r>
            <a:r>
              <a:rPr lang="en-US" sz="7200" dirty="0"/>
              <a:t> </a:t>
            </a:r>
            <a:r>
              <a:rPr lang="en-US" sz="7200" dirty="0" err="1"/>
              <a:t>பிரதானமான</a:t>
            </a:r>
            <a:r>
              <a:rPr lang="en-US" sz="7200" dirty="0"/>
              <a:t> / </a:t>
            </a:r>
            <a:r>
              <a:rPr lang="en-US" sz="7200" dirty="0" err="1"/>
              <a:t>முக்கியமான</a:t>
            </a:r>
            <a:r>
              <a:rPr lang="en-US" sz="7200" dirty="0"/>
              <a:t> </a:t>
            </a:r>
            <a:r>
              <a:rPr lang="ta-IN" sz="7200" dirty="0"/>
              <a:t>வழி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786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1. </a:t>
            </a:r>
            <a:r>
              <a:rPr lang="en-US" sz="4000" dirty="0" err="1"/>
              <a:t>பரிசுத்த</a:t>
            </a:r>
            <a:r>
              <a:rPr lang="en-US" sz="4000" dirty="0"/>
              <a:t> </a:t>
            </a:r>
            <a:r>
              <a:rPr lang="en-US" sz="4000" dirty="0" err="1"/>
              <a:t>வேதாகம</a:t>
            </a:r>
            <a:r>
              <a:rPr lang="en-US" sz="4000" dirty="0"/>
              <a:t> </a:t>
            </a:r>
            <a:r>
              <a:rPr lang="en-US" sz="4000" dirty="0" err="1"/>
              <a:t>வசனத்தின்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 fontScale="62500" lnSpcReduction="20000"/>
          </a:bodyPr>
          <a:lstStyle/>
          <a:p>
            <a:pPr marL="742950" lvl="1" indent="-571500">
              <a:buFont typeface="Wingdings" panose="05000000000000000000" pitchFamily="2" charset="2"/>
              <a:buChar char="§"/>
            </a:pP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கிறிஸ்தவ வேதமான "பரிசுத்த வேதாகமம்" / பைபிள் வசனங்களின் மூலம்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பேசுவார்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ta-IN" sz="44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 வேதம் / பைபிள் சத்தியமானது</a:t>
            </a:r>
            <a:r>
              <a:rPr lang="en-US" sz="44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: </a:t>
            </a:r>
            <a:endParaRPr lang="ta-IN" sz="44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ஒவ்வொரு </a:t>
            </a:r>
            <a:r>
              <a:rPr lang="ta-IN" sz="40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எழுத்தும்</a:t>
            </a: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சத்தியமானது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தானி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10:21</a:t>
            </a:r>
            <a:endParaRPr lang="ta-IN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எழுத்துக்கள் சேர்ந்த </a:t>
            </a:r>
            <a:r>
              <a:rPr lang="ta-IN" sz="40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வார்த்தைகள்</a:t>
            </a: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சத்தியமானது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- 2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7:28;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நீதி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22:20</a:t>
            </a: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வார்த்தைகள் சேர்ந்த </a:t>
            </a:r>
            <a:r>
              <a:rPr lang="ta-IN" sz="44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வசனங்கள்</a:t>
            </a: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சத்தியமானது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119:43,160;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17:17; 2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6:7; 2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2:15;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22:6</a:t>
            </a: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வசனங்கள்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சேர்ந்த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வேதம்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சத்தியமானது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119:142;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மல்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2:6</a:t>
            </a:r>
          </a:p>
          <a:p>
            <a:pPr marL="171450" lvl="1" indent="0">
              <a:buNone/>
            </a:pPr>
            <a:r>
              <a:rPr lang="ta-IN" sz="44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எழுதினவர்கள்</a:t>
            </a:r>
            <a:r>
              <a:rPr lang="en-US" sz="44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:</a:t>
            </a:r>
            <a:endParaRPr lang="ta-IN" sz="44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 ஆவியினால் ஏவப்பட்டு எழுதினார்கள்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- 2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3:16</a:t>
            </a:r>
            <a:endParaRPr lang="ta-IN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சுயமாய் பேசவில்லை, எழுதவில்லை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- 2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1:21</a:t>
            </a:r>
            <a:endParaRPr lang="ta-IN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தேவனே பங்கு பங்காக வெளிப்படுத்தி எழு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தி</a:t>
            </a: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வைத்தார்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1:1,2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47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1. </a:t>
            </a:r>
            <a:r>
              <a:rPr lang="en-US" sz="4000" dirty="0" err="1"/>
              <a:t>பரிசுத்த</a:t>
            </a:r>
            <a:r>
              <a:rPr lang="en-US" sz="4000" dirty="0"/>
              <a:t> </a:t>
            </a:r>
            <a:r>
              <a:rPr lang="en-US" sz="4000" dirty="0" err="1"/>
              <a:t>வேதாகம</a:t>
            </a:r>
            <a:r>
              <a:rPr lang="en-US" sz="4000" dirty="0"/>
              <a:t> </a:t>
            </a:r>
            <a:r>
              <a:rPr lang="en-US" sz="4000" dirty="0" err="1"/>
              <a:t>வசனத்தின்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62500" lnSpcReduction="20000"/>
          </a:bodyPr>
          <a:lstStyle/>
          <a:p>
            <a:pPr marL="171450" lvl="1" indent="0">
              <a:buNone/>
            </a:pP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 வேதம் மற்ற புத்தகங்களை விட சிறந்தது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:</a:t>
            </a: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en-US" sz="4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வல்லமை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உள்ளது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/ It has power -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4:12</a:t>
            </a:r>
            <a:endParaRPr lang="ta-IN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en-US" sz="40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ஜீவன்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உள்ளது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/ It has Life -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4:12</a:t>
            </a: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4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ஆவியாய்</a:t>
            </a: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இருக்கிறது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6:63</a:t>
            </a:r>
          </a:p>
          <a:p>
            <a:pPr marL="171450" lvl="1" indent="0">
              <a:buNone/>
            </a:pP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வசனத்தின் மூலம் எப்படி பேசுவார்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:</a:t>
            </a:r>
            <a:endParaRPr lang="ta-IN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வேதம் வாசிக்கும் போது</a:t>
            </a: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மனப்பாடம் செய்த வசனங்கள் மூலம்</a:t>
            </a: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 காலண்டர்</a:t>
            </a: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 அட்டை</a:t>
            </a: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Bible Stickers -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ஸ்டிக்கர்</a:t>
            </a: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Bible Boards -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போர்ட்</a:t>
            </a:r>
          </a:p>
          <a:p>
            <a:pPr marL="1200150" lvl="2" indent="-571500">
              <a:buFont typeface="Wingdings" panose="05000000000000000000" pitchFamily="2" charset="2"/>
              <a:buChar char="§"/>
            </a:pPr>
            <a:r>
              <a:rPr lang="ta-IN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மற்றும் பல</a:t>
            </a:r>
            <a:endParaRPr lang="en-US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318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ta-IN" dirty="0"/>
              <a:t>முக்கிய குறிப்பு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539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முக்கிய குறிப்பு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25625"/>
            <a:ext cx="11435753" cy="4160505"/>
          </a:xfrm>
        </p:spPr>
        <p:txBody>
          <a:bodyPr>
            <a:normAutofit fontScale="62500" lnSpcReduction="20000"/>
          </a:bodyPr>
          <a:lstStyle/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நமக்கு புரியும் வகையில் தேவன் வெவ்வேறு வழிகளில் பேசுகிறார்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எந்த வகையில் பேசினாலும், எப்பொழுது பேசினாலும், எப்படி பேசினாலும் பரிசுத்த வேதமாகிய பைபிளில் சொல்லப்பட்டதற்கு மாறாக ஒருநாளும் பேச மாட்டார்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கீழ்கானும் ஏதாவது ஒருவகையில் உங்களோடு பேசுவதாக தெரிந்தால், அது </a:t>
            </a:r>
            <a:r>
              <a:rPr lang="ta-IN" sz="4400" u="sng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வேதத்தில் உள்ளபடி இருக்கிறதா</a:t>
            </a:r>
            <a:r>
              <a:rPr lang="ta-IN" sz="4400" dirty="0">
                <a:solidFill>
                  <a:srgbClr val="FFFF00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என்று பார்ப்பது மிகவும் அவசியம்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அப்படி பார்க்கவில்லை என்றால் கள்ள உபதேசங்களில் சிக்கிக்கொள்ள நேரிடும்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இன்றைக்கு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அநேகர்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வேதத்தில்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இருக்கிறதா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என்று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பார்க்காமல்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வேதத்தை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தங்களுடைய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இஷ்டத்திற்கு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ஏற்ப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புரிந்துகொண்டு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தவறான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பாதையில்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செல்கிறார்கள்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மற்றவர்களையும்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கெடுக்கிறார்கள்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பேசுகிறார்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என்பதை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பல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முறை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உறுதிப்படுத்தி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கொள்வது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அவசியம்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சரியாக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புரிந்துக்கொள்ளும்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வரை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நமக்கு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திரும்ப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திரும்ப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சொல்லிகொடுப்பதற்கு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ஆயத்தமாகவே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இருக்கிறார்</a:t>
            </a:r>
            <a:endParaRPr lang="ta-IN" sz="40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437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2. </a:t>
            </a:r>
            <a:r>
              <a:rPr lang="en-US" sz="7200" dirty="0" err="1"/>
              <a:t>தேவன்</a:t>
            </a:r>
            <a:r>
              <a:rPr lang="en-US" sz="7200" dirty="0"/>
              <a:t> </a:t>
            </a:r>
            <a:r>
              <a:rPr lang="en-US" sz="7200" dirty="0" err="1"/>
              <a:t>நம்முடைய</a:t>
            </a:r>
            <a:r>
              <a:rPr lang="en-US" sz="7200" dirty="0"/>
              <a:t> </a:t>
            </a:r>
            <a:r>
              <a:rPr lang="ta-IN" sz="7200" dirty="0"/>
              <a:t>காது கேட்க பேசுவார்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288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2. </a:t>
            </a:r>
            <a:r>
              <a:rPr lang="en-US" sz="4000" dirty="0" err="1"/>
              <a:t>தேவன்</a:t>
            </a:r>
            <a:r>
              <a:rPr lang="en-US" sz="4000" dirty="0"/>
              <a:t> </a:t>
            </a:r>
            <a:r>
              <a:rPr lang="en-US" sz="4000" dirty="0" err="1"/>
              <a:t>நம்முடைய</a:t>
            </a:r>
            <a:r>
              <a:rPr lang="en-US" sz="4000" dirty="0"/>
              <a:t> </a:t>
            </a:r>
            <a:r>
              <a:rPr lang="ta-IN" sz="4000" dirty="0"/>
              <a:t>காது கேட்க பேசுவார்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55000" lnSpcReduction="20000"/>
          </a:bodyPr>
          <a:lstStyle/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ஆதாம்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3:9-19</a:t>
            </a: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நோவா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6:13-21</a:t>
            </a: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ஆபிரகாம்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12:1-3</a:t>
            </a: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மோசே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20:1-17</a:t>
            </a: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யோசுவா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யோசு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1:1-9</a:t>
            </a: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சிறுவன்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சாமுவேல்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3:1-14</a:t>
            </a: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நாத்தான்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- 2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7:4-16</a:t>
            </a: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எலியா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இரா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17:2-4; 1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இரா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19:11-13</a:t>
            </a: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எரேமியா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எரே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1:4,5</a:t>
            </a:r>
          </a:p>
          <a:p>
            <a:pPr marL="742950" lvl="1" indent="-571500"/>
            <a:r>
              <a:rPr lang="ta-IN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யோபு - யோபு 40, 38:1</a:t>
            </a:r>
            <a:endParaRPr lang="en-US" sz="44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யோபுவின்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நண்பர்களிடம்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யோபு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42:7,8</a:t>
            </a:r>
          </a:p>
          <a:p>
            <a:pPr marL="742950" lvl="1" indent="-571500"/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சீடர்களிடத்தில்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3:17; 17:5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225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3. </a:t>
            </a:r>
            <a:r>
              <a:rPr lang="en-US" sz="7200" dirty="0" err="1"/>
              <a:t>தூதர்கள்</a:t>
            </a:r>
            <a:r>
              <a:rPr lang="en-US" sz="7200" dirty="0"/>
              <a:t> </a:t>
            </a:r>
            <a:r>
              <a:rPr lang="en-US" sz="7200" dirty="0" err="1"/>
              <a:t>மூலமாக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796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3. </a:t>
            </a:r>
            <a:r>
              <a:rPr lang="en-US" sz="4000" dirty="0" err="1"/>
              <a:t>தூதர்கள்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77500" lnSpcReduction="20000"/>
          </a:bodyPr>
          <a:lstStyle/>
          <a:p>
            <a:pPr marL="171450" lvl="1" indent="0">
              <a:buNone/>
            </a:pP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பழைய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ஏற்பாடு</a:t>
            </a:r>
            <a:r>
              <a:rPr lang="en-US" sz="44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:</a:t>
            </a:r>
          </a:p>
          <a:p>
            <a:pPr marL="1200150" lvl="2" indent="-571500"/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ஆபிரகாம்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18</a:t>
            </a:r>
          </a:p>
          <a:p>
            <a:pPr marL="1200150" lvl="2" indent="-571500"/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லோத்து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19</a:t>
            </a:r>
          </a:p>
          <a:p>
            <a:pPr marL="1200150" lvl="2" indent="-571500"/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தானியேல்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தானி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8:16-26; 9:21-27 (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காபிரியேல்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)</a:t>
            </a:r>
          </a:p>
          <a:p>
            <a:pPr marL="1200150" lvl="2" indent="-571500"/>
            <a:r>
              <a:rPr lang="ta-IN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தாவிது - 1 நாளா 21:16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(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ஜெபிக்கும்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போது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தேவனை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நோக்கி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ஜெபித்தார்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)</a:t>
            </a:r>
          </a:p>
          <a:p>
            <a:pPr marL="171450" lvl="1" indent="0">
              <a:buNone/>
            </a:pP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புதிய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ஏற்பாடு</a:t>
            </a:r>
            <a:r>
              <a:rPr lang="en-US" sz="40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:</a:t>
            </a:r>
          </a:p>
          <a:p>
            <a:pPr marL="1200150" lvl="2" indent="-571500"/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சகரியா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1:11-20</a:t>
            </a:r>
          </a:p>
          <a:p>
            <a:pPr marL="1200150" lvl="2" indent="-571500"/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மரியாள்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2:26-37</a:t>
            </a:r>
          </a:p>
          <a:p>
            <a:pPr marL="1200150" lvl="2" indent="-571500"/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மேய்ப்பர்கள்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2:8-14</a:t>
            </a:r>
          </a:p>
          <a:p>
            <a:pPr marL="1200150" lvl="2" indent="-571500"/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சில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பெண்கள்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28:5-7</a:t>
            </a:r>
          </a:p>
          <a:p>
            <a:pPr marL="1200150" lvl="2" indent="-571500"/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பேதுரு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சிறைச்சாலையிலிருந்து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வெளியே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வருதல்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3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3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12:7-10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094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4. </a:t>
            </a:r>
            <a:r>
              <a:rPr lang="en-US" sz="7200" dirty="0" err="1"/>
              <a:t>இயற்கை</a:t>
            </a:r>
            <a:r>
              <a:rPr lang="en-US" sz="7200" dirty="0"/>
              <a:t> </a:t>
            </a:r>
            <a:r>
              <a:rPr lang="en-US" sz="7200" dirty="0" err="1"/>
              <a:t>மூலமாக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278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4. </a:t>
            </a:r>
            <a:r>
              <a:rPr lang="en-US" sz="4000" dirty="0" err="1"/>
              <a:t>இயற்கை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lnSpcReduction="10000"/>
          </a:bodyPr>
          <a:lstStyle/>
          <a:p>
            <a:pPr marL="171450" lvl="1" indent="0">
              <a:buNone/>
            </a:pP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இயற்கை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மூலமாக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பேசுவது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கண்களினால்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பார்த்து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புரிந்துகொள்ள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முடியும்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19:1-4</a:t>
            </a:r>
          </a:p>
          <a:p>
            <a:pPr lvl="1"/>
            <a:r>
              <a:rPr lang="ta-IN" dirty="0"/>
              <a:t>வானங்கள் தேவனுடைய மகிமையை வெளிப்படுத்துகிறது, ஆகாயவிரிவு அவருடைய கரங்களின் கிரியையை அறிவிக்கிறது.</a:t>
            </a:r>
            <a:endParaRPr lang="ta-IN" sz="1600" b="1" dirty="0"/>
          </a:p>
          <a:p>
            <a:pPr lvl="1"/>
            <a:r>
              <a:rPr lang="ta-IN" dirty="0"/>
              <a:t>பகலுக்குப் பகல் வார்த்தைகளைப் பொழிகிறது, இரவுக்கு இரவு அறிவைத் தெரிவிக்கிறது.</a:t>
            </a:r>
            <a:endParaRPr lang="ta-IN" sz="1600" b="1" dirty="0"/>
          </a:p>
          <a:p>
            <a:pPr lvl="1"/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அவைகளுக்குப் பேச்சுமில்லை, வார்த்தையுமில்லை</a:t>
            </a:r>
            <a:r>
              <a:rPr lang="ta-IN" dirty="0"/>
              <a:t>, அவைகளின் சத்தம் கேட்கப்படுவதுமில்லை.</a:t>
            </a:r>
            <a:endParaRPr lang="ta-IN" sz="1600" b="1" dirty="0"/>
          </a:p>
          <a:p>
            <a:pPr lvl="1"/>
            <a:r>
              <a:rPr lang="ta-IN" dirty="0"/>
              <a:t>ஆகிலும் </a:t>
            </a:r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அவைகளின் சத்தம் பூமியெங்கும், அவைகளின் வசனங்கள் பூச்சக்கரத்துக் கடைசிவரைக்கும் </a:t>
            </a:r>
            <a:r>
              <a:rPr lang="ta-IN" dirty="0"/>
              <a:t>செல்லுகிறது; அவைகளில் சூரியனுக்கு ஒரு கூடாரத்தை ஸ்தாபித்தார்.</a:t>
            </a:r>
            <a:endParaRPr lang="ta-IN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736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4. </a:t>
            </a:r>
            <a:r>
              <a:rPr lang="en-US" sz="4000" dirty="0" err="1"/>
              <a:t>இயற்கை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/>
          </a:bodyPr>
          <a:lstStyle/>
          <a:p>
            <a:pPr marL="171450" lvl="1" indent="0">
              <a:lnSpc>
                <a:spcPct val="100000"/>
              </a:lnSpc>
              <a:buNone/>
            </a:pP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14:15-17</a:t>
            </a:r>
          </a:p>
          <a:p>
            <a:pPr lvl="1"/>
            <a:r>
              <a:rPr lang="ta-IN" dirty="0"/>
              <a:t>மனுஷரே, ஏன் இப்படிச் செய்கிறீர்கள்? நாங்களும் உங்களைப்போலப் பாடுள்ள மனுஷர்தானே; நீங்கள் இந்த வீணான தேவர்களைவிட்டு, </a:t>
            </a:r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வானத்தையும் பூமியையும் சமுத்திரத்தையும் அவைகளிலுள்ள யாவற்றையும் உண்டாக்கின </a:t>
            </a:r>
            <a:r>
              <a:rPr lang="ta-IN" dirty="0"/>
              <a:t>ஜீவனுள்ள தேவனிடத்திற்குத் திரும்பவேண்டுமென்று உங்களுக்குப் பிரசங்கிக்கிறோம்.</a:t>
            </a:r>
            <a:endParaRPr lang="ta-IN" sz="1600" b="1" dirty="0"/>
          </a:p>
          <a:p>
            <a:pPr lvl="1"/>
            <a:r>
              <a:rPr lang="ta-IN" dirty="0"/>
              <a:t>சென்ற காலங்களில் அவர் சகல ஜனங்களையும் தங்கள் தங்கள் வழிகளிலே நடக்கவிட்டிருந்தும்,</a:t>
            </a:r>
            <a:endParaRPr lang="ta-IN" sz="1600" b="1" dirty="0"/>
          </a:p>
          <a:p>
            <a:pPr lvl="1"/>
            <a:r>
              <a:rPr lang="ta-IN" dirty="0"/>
              <a:t>அவர் நன்மை செய்துவந்து, </a:t>
            </a:r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வானத்திலிருந்து மழைகளையும் </a:t>
            </a:r>
            <a:r>
              <a:rPr lang="ta-IN" dirty="0"/>
              <a:t>செழிப்புள்ள காலங்களையும் நமக்குத் தந்து, ஆகாரத்தினாலும் சந்தோஷத்தினாலும் நம்முடைய இருதயங்களை நிரப்பி, </a:t>
            </a:r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இவ்விதமாய் அவர் தம்மைக்குறித்துச் சாட்சி விளங்கப்பண்ணாதிருந்ததில்லை </a:t>
            </a:r>
            <a:r>
              <a:rPr lang="ta-IN" dirty="0"/>
              <a:t>என்றார்கள்.</a:t>
            </a:r>
            <a:endParaRPr lang="ta-IN" sz="1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548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4. </a:t>
            </a:r>
            <a:r>
              <a:rPr lang="en-US" sz="4000" dirty="0" err="1"/>
              <a:t>இயற்கை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/>
          </a:bodyPr>
          <a:lstStyle/>
          <a:p>
            <a:pPr marL="171450" lvl="1" indent="0">
              <a:buNone/>
            </a:pP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1:18-20</a:t>
            </a:r>
          </a:p>
          <a:p>
            <a:pPr lvl="1"/>
            <a:r>
              <a:rPr lang="ta-IN" dirty="0"/>
              <a:t>தேவனைக்குறித்து அறியப்படுவது அவர்களுக்குள்ளே வெளிப்பட்டிருக்கிறது; தேவனே அதை அவர்களுக்கு வெளிப்படுத்தியிருக்கிறார்.</a:t>
            </a:r>
          </a:p>
          <a:p>
            <a:pPr lvl="1"/>
            <a:r>
              <a:rPr lang="ta-IN" dirty="0"/>
              <a:t>எப்படியென்றால், காணப்படாதவைகளாகிய அவருடைய நித்திய வல்லமை தேவத்துவம் என்பவைகள், </a:t>
            </a:r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உண்டாக்கப்பட்டிருக்கிறவைகளினாலே</a:t>
            </a:r>
            <a:r>
              <a:rPr lang="ta-IN" dirty="0"/>
              <a:t>, </a:t>
            </a:r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உலகமுண்டானதுமுதற்கொண்டு</a:t>
            </a:r>
            <a:r>
              <a:rPr lang="ta-IN" dirty="0"/>
              <a:t>, </a:t>
            </a:r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தெளிவாய்க் காணப்படும்</a:t>
            </a:r>
            <a:r>
              <a:rPr lang="ta-IN" dirty="0"/>
              <a:t>; ஆதலால் அவர்கள் போக்குச்சொல்ல இடமில்லை.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ta-IN" dirty="0"/>
          </a:p>
          <a:p>
            <a:pPr lvl="1"/>
            <a:endParaRPr lang="ta-IN" sz="1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126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5. </a:t>
            </a:r>
            <a:r>
              <a:rPr lang="en-US" sz="7200" dirty="0" err="1"/>
              <a:t>பிற</a:t>
            </a:r>
            <a:r>
              <a:rPr lang="en-US" sz="7200" dirty="0"/>
              <a:t> </a:t>
            </a:r>
            <a:r>
              <a:rPr lang="en-US" sz="7200" dirty="0" err="1"/>
              <a:t>உயிரினங்கள்</a:t>
            </a:r>
            <a:r>
              <a:rPr lang="en-US" sz="7200" dirty="0"/>
              <a:t> </a:t>
            </a:r>
            <a:r>
              <a:rPr lang="en-US" sz="7200" dirty="0" err="1"/>
              <a:t>மூலமாக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56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5. </a:t>
            </a:r>
            <a:r>
              <a:rPr lang="en-US" sz="4000" dirty="0" err="1"/>
              <a:t>பிற</a:t>
            </a:r>
            <a:r>
              <a:rPr lang="en-US" sz="4000" dirty="0"/>
              <a:t> </a:t>
            </a:r>
            <a:r>
              <a:rPr lang="en-US" sz="4000" dirty="0" err="1"/>
              <a:t>உயிரினங்கள்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>
                <a:solidFill>
                  <a:prstClr val="white"/>
                </a:solidFill>
              </a:rPr>
              <a:t>1. </a:t>
            </a:r>
            <a:r>
              <a:rPr lang="en-US" sz="3600" dirty="0" err="1">
                <a:solidFill>
                  <a:prstClr val="white"/>
                </a:solidFill>
              </a:rPr>
              <a:t>எண்</a:t>
            </a:r>
            <a:r>
              <a:rPr lang="en-US" sz="3600" dirty="0">
                <a:solidFill>
                  <a:prstClr val="white"/>
                </a:solidFill>
              </a:rPr>
              <a:t> 22:28-31</a:t>
            </a:r>
          </a:p>
          <a:p>
            <a:pPr lvl="1"/>
            <a:r>
              <a:rPr lang="ta-IN" dirty="0"/>
              <a:t>உடனே </a:t>
            </a:r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கர்த்தர் கழுதையின் வாயைத் திறந்தார்</a:t>
            </a:r>
            <a:r>
              <a:rPr lang="ta-IN" dirty="0"/>
              <a:t>; அது பிலேயாமைப் பார்த்து: நீர் என்னை இப்பொழுது மூன்றுதரம் அடிக்கும்படி நான் உமக்கு என்ன செய்தேன் என்றது.</a:t>
            </a:r>
          </a:p>
          <a:p>
            <a:pPr lvl="1"/>
            <a:r>
              <a:rPr lang="ta-IN" dirty="0"/>
              <a:t>அப்பொழுது </a:t>
            </a:r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பிலேயாம் கழுதையைப் பார்த்து</a:t>
            </a:r>
            <a:r>
              <a:rPr lang="ta-IN" dirty="0"/>
              <a:t>: நீ என்னைப் பரியாசம் பண்ணிக்கொண்டு வருகிறாய்; என் கையில் ஒரு பட்டயம்மாத்திரம் இருந்தால், இப்பொழுதே உன்னைக் கொன்றுபோடுவேன் என்றான்.</a:t>
            </a:r>
          </a:p>
          <a:p>
            <a:pPr lvl="1"/>
            <a:r>
              <a:rPr lang="ta-IN" dirty="0">
                <a:solidFill>
                  <a:schemeClr val="bg1">
                    <a:lumMod val="95000"/>
                  </a:schemeClr>
                </a:solidFill>
              </a:rPr>
              <a:t>கழுதை பிலேயாமை நோக்கி</a:t>
            </a:r>
            <a:r>
              <a:rPr lang="ta-IN" dirty="0"/>
              <a:t>: நீர் என்னைக் கைக்கொண்ட காலமுதல் இந்நாள்வரைக்கும் நீர் ஏறின கழுதை நான் அல்லவா? இப்படி உமக்கு எப்போதாகிலும் நான் செய்தது உண்டா என்றது. அதற்கு அவன்: இல்லை என்றான்.</a:t>
            </a:r>
            <a:endParaRPr lang="en-US" dirty="0"/>
          </a:p>
          <a:p>
            <a:pPr marL="0" indent="0">
              <a:buNone/>
            </a:pPr>
            <a:r>
              <a:rPr lang="en-US" sz="3600" dirty="0">
                <a:solidFill>
                  <a:prstClr val="white"/>
                </a:solidFill>
              </a:rPr>
              <a:t>2. 1 </a:t>
            </a:r>
            <a:r>
              <a:rPr lang="en-US" sz="3600" dirty="0" err="1">
                <a:solidFill>
                  <a:prstClr val="white"/>
                </a:solidFill>
              </a:rPr>
              <a:t>இரா</a:t>
            </a:r>
            <a:r>
              <a:rPr lang="en-US" sz="3600" dirty="0">
                <a:solidFill>
                  <a:prstClr val="white"/>
                </a:solidFill>
              </a:rPr>
              <a:t> 17:6 -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எலியாவுக்கு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காகங்கள்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அப்பமும்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,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இறைச்சியும்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கொண்டு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வந்தன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Uni Ila.Sundaram-06" panose="00000400000000000000" pitchFamily="2" charset="0"/>
              <a:cs typeface="Uni Ila.Sundaram-06" panose="00000400000000000000" pitchFamily="2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prstClr val="white"/>
                </a:solidFill>
              </a:rPr>
              <a:t>3. </a:t>
            </a:r>
            <a:r>
              <a:rPr lang="en-US" sz="3600" dirty="0" err="1">
                <a:solidFill>
                  <a:prstClr val="white"/>
                </a:solidFill>
              </a:rPr>
              <a:t>யோனா</a:t>
            </a:r>
            <a:r>
              <a:rPr lang="en-US" sz="3600" dirty="0">
                <a:solidFill>
                  <a:prstClr val="white"/>
                </a:solidFill>
              </a:rPr>
              <a:t> 1, 2 </a:t>
            </a:r>
            <a:r>
              <a:rPr lang="en-US" sz="3600" dirty="0" err="1">
                <a:solidFill>
                  <a:prstClr val="white"/>
                </a:solidFill>
              </a:rPr>
              <a:t>அதி</a:t>
            </a:r>
            <a:r>
              <a:rPr lang="en-US" sz="3600" dirty="0">
                <a:solidFill>
                  <a:prstClr val="white"/>
                </a:solidFill>
              </a:rPr>
              <a:t> -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மீன்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யோனாவை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rPr>
              <a:t>விழுங்குதல்</a:t>
            </a:r>
            <a:endParaRPr lang="en-US" sz="2400" dirty="0">
              <a:solidFill>
                <a:schemeClr val="accent4">
                  <a:lumMod val="20000"/>
                  <a:lumOff val="80000"/>
                </a:schemeClr>
              </a:solidFill>
              <a:latin typeface="Uni Ila.Sundaram-06" panose="00000400000000000000" pitchFamily="2" charset="0"/>
              <a:cs typeface="Uni Ila.Sundaram-06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545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6. </a:t>
            </a:r>
            <a:r>
              <a:rPr lang="ta-IN" sz="7200" dirty="0"/>
              <a:t>சொப்பனம் / கனவு வழியாக பேசுவார்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080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6. </a:t>
            </a:r>
            <a:r>
              <a:rPr lang="ta-IN" sz="4000" dirty="0"/>
              <a:t>சொப்பனம் / கனவு வழியாக பேசுவார்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/>
          </a:bodyPr>
          <a:lstStyle/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யாக்கோபு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28:12</a:t>
            </a: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சாலொமோன்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இரா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3:5 (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ஞானம்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)</a:t>
            </a: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யோசேப்பு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மரியாளை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குறித்து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(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1:20);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எகிப்துக்கு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போக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(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2:13);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இஸ்ரவேல்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தேசத்திற்கு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போக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(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2:19-22)</a:t>
            </a: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சாஸ்திரிகள்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2:12</a:t>
            </a:r>
          </a:p>
          <a:p>
            <a:pPr marL="514350" lvl="1" indent="-342900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53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7. </a:t>
            </a:r>
            <a:r>
              <a:rPr lang="en-US" sz="7200" dirty="0" err="1"/>
              <a:t>தரிசனங்கள்</a:t>
            </a:r>
            <a:r>
              <a:rPr lang="ta-IN" sz="7200" dirty="0"/>
              <a:t> </a:t>
            </a:r>
            <a:r>
              <a:rPr lang="en-US" sz="7200" dirty="0" err="1"/>
              <a:t>மூலமாக</a:t>
            </a:r>
            <a:r>
              <a:rPr lang="en-US" sz="7200" dirty="0"/>
              <a:t> </a:t>
            </a:r>
            <a:r>
              <a:rPr lang="ta-IN" sz="7200" dirty="0"/>
              <a:t>பேசுவார்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491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7. </a:t>
            </a:r>
            <a:r>
              <a:rPr lang="en-US" sz="4000" dirty="0" err="1"/>
              <a:t>தரிசனங்கள்</a:t>
            </a:r>
            <a:r>
              <a:rPr lang="ta-IN" sz="4000" dirty="0"/>
              <a:t> </a:t>
            </a:r>
            <a:r>
              <a:rPr lang="en-US" sz="4000" dirty="0" err="1"/>
              <a:t>மூலமாக</a:t>
            </a:r>
            <a:r>
              <a:rPr lang="en-US" sz="4000" dirty="0"/>
              <a:t> </a:t>
            </a:r>
            <a:r>
              <a:rPr lang="ta-IN" sz="4000" dirty="0"/>
              <a:t>பேசுவார்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/>
          </a:bodyPr>
          <a:lstStyle/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கனவு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/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சொப்பனம்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என்பது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வேறு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தரிசனம்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என்பது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வேறு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யாக்கோபு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46:2 -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எகிப்துக்கு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போக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தாவீது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நாளா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21:16 -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நியாயத்தீர்ப்பு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ஏசாயா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6:1-8 -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தேவனுடைய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பரிசுத்தம்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தானியேல்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தானி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7,8,10</a:t>
            </a: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எசேக்கியேல்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எசே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37</a:t>
            </a: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அனனியா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9:10 -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பவுலுக்காக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536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7. </a:t>
            </a:r>
            <a:r>
              <a:rPr lang="en-US" sz="4000" dirty="0" err="1"/>
              <a:t>தரிசனங்கள்</a:t>
            </a:r>
            <a:r>
              <a:rPr lang="ta-IN" sz="4000" dirty="0"/>
              <a:t> </a:t>
            </a:r>
            <a:r>
              <a:rPr lang="en-US" sz="4000" dirty="0" err="1"/>
              <a:t>மூலமாக</a:t>
            </a:r>
            <a:r>
              <a:rPr lang="en-US" sz="4000" dirty="0"/>
              <a:t> </a:t>
            </a:r>
            <a:r>
              <a:rPr lang="ta-IN" sz="4000" dirty="0"/>
              <a:t>பேசுவார்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92500" lnSpcReduction="20000"/>
          </a:bodyPr>
          <a:lstStyle/>
          <a:p>
            <a:pPr marL="742950" lvl="1" indent="-571500"/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கொர்நெலியு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10:3-6 -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பேதுருவை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வர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வைக்க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பேதுரு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10:10-16 -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கொர்நெலியு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வீட்டுக்கு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போக</a:t>
            </a:r>
            <a:endParaRPr lang="en-US" sz="3600" dirty="0"/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பவுல்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</a:p>
          <a:p>
            <a:pPr marL="1200150" lvl="2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16:9 -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மக்கேதோனியா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19:9 -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ஆறுதல்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படுத்தப்பட்டார்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23:11 -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எருசலேமில்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ஆறுதல்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படுத்தப்பட்டார்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ஆவியில்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தரிசித்தல்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ஒருவர்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- 2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12:1-4 -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மூன்றாம்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வானம்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வரைக்கும்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யோவான்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வெளிப்படுத்தின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விசேஷம்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511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8. </a:t>
            </a:r>
            <a:r>
              <a:rPr lang="en-US" sz="7200" dirty="0" err="1"/>
              <a:t>முகமுகமாய்</a:t>
            </a:r>
            <a:r>
              <a:rPr lang="en-US" sz="7200" dirty="0"/>
              <a:t> </a:t>
            </a:r>
            <a:r>
              <a:rPr lang="ta-IN" sz="7200" dirty="0"/>
              <a:t>பேசுவார்</a:t>
            </a:r>
            <a:endParaRPr lang="en-US" sz="7200" dirty="0"/>
          </a:p>
          <a:p>
            <a:pPr marL="0" indent="0"/>
            <a:r>
              <a:rPr lang="en-US" sz="6600" dirty="0"/>
              <a:t>(</a:t>
            </a:r>
            <a:r>
              <a:rPr lang="en-US" sz="6600" dirty="0" err="1"/>
              <a:t>நாம்</a:t>
            </a:r>
            <a:r>
              <a:rPr lang="en-US" sz="6600" dirty="0"/>
              <a:t> </a:t>
            </a:r>
            <a:r>
              <a:rPr lang="en-US" sz="6600" dirty="0" err="1"/>
              <a:t>காணமுடியாது</a:t>
            </a:r>
            <a:r>
              <a:rPr lang="en-US" sz="6600" dirty="0"/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831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8. </a:t>
            </a:r>
            <a:r>
              <a:rPr lang="en-US" sz="4000" dirty="0" err="1"/>
              <a:t>முகமுகமாய்</a:t>
            </a:r>
            <a:r>
              <a:rPr lang="en-US" sz="4000" dirty="0"/>
              <a:t> </a:t>
            </a:r>
            <a:r>
              <a:rPr lang="ta-IN" sz="4000" dirty="0"/>
              <a:t>பேசுவார்</a:t>
            </a:r>
            <a:r>
              <a:rPr lang="en-US" sz="4000" dirty="0"/>
              <a:t> (</a:t>
            </a:r>
            <a:r>
              <a:rPr lang="en-US" sz="4000" dirty="0" err="1"/>
              <a:t>நாம்</a:t>
            </a:r>
            <a:r>
              <a:rPr lang="en-US" sz="4000" dirty="0"/>
              <a:t> </a:t>
            </a:r>
            <a:r>
              <a:rPr lang="en-US" sz="4000" dirty="0" err="1"/>
              <a:t>காணமுடியாது</a:t>
            </a:r>
            <a:r>
              <a:rPr lang="en-US" sz="4000" dirty="0"/>
              <a:t>)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/>
          </a:bodyPr>
          <a:lstStyle/>
          <a:p>
            <a:pPr marL="742950" lvl="1" indent="-571500"/>
            <a:r>
              <a:rPr lang="ta-IN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முகமுகமாய் தேவன் வந்தாலும் நாம் பார்க்கமுடியாது, அவரை பார்த்து உயிரோடு இருக்க முடியாது - அந்த அளக்கு மகிமை நிறைந்தவர், ஒளியானவர்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dirty="0"/>
              <a:t>நீ என் முகத்தைக் காணமாட்டாய், ஒரு மனுஷனும் என்னைக் கண்டு உயிரோடிருக்கக்கூடாது (யாத் 33:20)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மோசே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ta-IN" sz="2400" dirty="0"/>
              <a:t>யாத் 17:6</a:t>
            </a:r>
            <a:r>
              <a:rPr lang="en-US" sz="2400" dirty="0"/>
              <a:t> - </a:t>
            </a:r>
            <a:r>
              <a:rPr lang="ta-IN" sz="2400" dirty="0"/>
              <a:t>ஓரேபிலே நான் உனக்கு முன்பாகக் கன்மலையின்மேல் நிற்பேன்; நீ அந்தக் கன்மலையை அடி; அப்பொழுது ஜனங்கள் குடிக்க அதிலிருந்து தண்ணீர் புறப்படும் என்றார்</a:t>
            </a:r>
            <a:endParaRPr lang="en-US" sz="2400" dirty="0"/>
          </a:p>
          <a:p>
            <a:pPr marL="1200150" lvl="2" indent="-571500"/>
            <a:r>
              <a:rPr lang="ta-IN" sz="2400" dirty="0"/>
              <a:t>யாத் 33:21</a:t>
            </a:r>
            <a:r>
              <a:rPr lang="en-US" sz="2400" dirty="0"/>
              <a:t>-23 - </a:t>
            </a:r>
            <a:r>
              <a:rPr lang="ta-IN" sz="2400" dirty="0"/>
              <a:t>என் பின்பக்கத்தைக் காண்பாய்; என் முகமோ காணப்படாது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627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8. </a:t>
            </a:r>
            <a:r>
              <a:rPr lang="en-US" sz="4000" dirty="0" err="1"/>
              <a:t>முகமுகமாய்</a:t>
            </a:r>
            <a:r>
              <a:rPr lang="en-US" sz="4000" dirty="0"/>
              <a:t> </a:t>
            </a:r>
            <a:r>
              <a:rPr lang="ta-IN" sz="4000" dirty="0"/>
              <a:t>பேசுவார்</a:t>
            </a:r>
            <a:r>
              <a:rPr lang="en-US" sz="4000" dirty="0"/>
              <a:t> (</a:t>
            </a:r>
            <a:r>
              <a:rPr lang="en-US" sz="4000" dirty="0" err="1"/>
              <a:t>நாம்</a:t>
            </a:r>
            <a:r>
              <a:rPr lang="en-US" sz="4000" dirty="0"/>
              <a:t> </a:t>
            </a:r>
            <a:r>
              <a:rPr lang="en-US" sz="4000" dirty="0" err="1"/>
              <a:t>காணமுடியாது</a:t>
            </a:r>
            <a:r>
              <a:rPr lang="en-US" sz="4000" dirty="0"/>
              <a:t>)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/>
          </a:bodyPr>
          <a:lstStyle/>
          <a:p>
            <a:pPr marL="171450" lvl="1" indent="0">
              <a:buNone/>
            </a:pP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எலியா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ta-IN" dirty="0"/>
              <a:t>1 </a:t>
            </a:r>
            <a:r>
              <a:rPr lang="en-US" dirty="0"/>
              <a:t> </a:t>
            </a:r>
            <a:r>
              <a:rPr lang="ta-IN" dirty="0"/>
              <a:t>இரா</a:t>
            </a:r>
            <a:r>
              <a:rPr lang="en-US" dirty="0" err="1"/>
              <a:t>ஜா</a:t>
            </a:r>
            <a:r>
              <a:rPr lang="ta-IN" dirty="0"/>
              <a:t> 19:11</a:t>
            </a:r>
            <a:r>
              <a:rPr lang="en-US" dirty="0"/>
              <a:t> - </a:t>
            </a:r>
            <a:r>
              <a:rPr lang="ta-IN" u="sng" dirty="0">
                <a:solidFill>
                  <a:schemeClr val="bg1">
                    <a:lumMod val="95000"/>
                  </a:schemeClr>
                </a:solidFill>
              </a:rPr>
              <a:t>இதோ, கர்த்தர் கடந்துபோனார்</a:t>
            </a:r>
            <a:r>
              <a:rPr lang="ta-IN" dirty="0"/>
              <a:t>;</a:t>
            </a:r>
            <a:r>
              <a:rPr lang="en-US" dirty="0"/>
              <a:t> </a:t>
            </a:r>
            <a:r>
              <a:rPr lang="ta-IN" dirty="0"/>
              <a:t>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</a:t>
            </a:r>
            <a:endParaRPr lang="en-US" dirty="0"/>
          </a:p>
          <a:p>
            <a:pPr marL="1200150" lvl="2" indent="-571500"/>
            <a:r>
              <a:rPr lang="ta-IN" dirty="0"/>
              <a:t>1 </a:t>
            </a:r>
            <a:r>
              <a:rPr lang="en-US" dirty="0"/>
              <a:t> </a:t>
            </a:r>
            <a:r>
              <a:rPr lang="ta-IN" dirty="0"/>
              <a:t>இரா</a:t>
            </a:r>
            <a:r>
              <a:rPr lang="en-US" dirty="0" err="1"/>
              <a:t>ஜா</a:t>
            </a:r>
            <a:r>
              <a:rPr lang="ta-IN" dirty="0"/>
              <a:t> 19:1</a:t>
            </a:r>
            <a:r>
              <a:rPr lang="en-US" dirty="0"/>
              <a:t>2 - </a:t>
            </a:r>
            <a:r>
              <a:rPr lang="ta-IN" dirty="0"/>
              <a:t>அக்கினி உண்டாயிற்று; அக்கினியிலும் கர்த்தர் இருக்கவில்லை; அக்கினிக்குப்பின் </a:t>
            </a:r>
            <a:r>
              <a:rPr lang="ta-IN" u="sng" dirty="0">
                <a:solidFill>
                  <a:schemeClr val="bg1">
                    <a:lumMod val="95000"/>
                  </a:schemeClr>
                </a:solidFill>
              </a:rPr>
              <a:t>அமர்ந்த மெல்லியசத்தம் </a:t>
            </a:r>
            <a:r>
              <a:rPr lang="ta-IN" dirty="0"/>
              <a:t>உண்டாயிற்று.</a:t>
            </a:r>
            <a:endParaRPr lang="en-US" dirty="0"/>
          </a:p>
          <a:p>
            <a:pPr marL="1200150" lvl="2" indent="-571500"/>
            <a:r>
              <a:rPr lang="ta-IN" dirty="0"/>
              <a:t>1 </a:t>
            </a:r>
            <a:r>
              <a:rPr lang="en-US" dirty="0"/>
              <a:t> </a:t>
            </a:r>
            <a:r>
              <a:rPr lang="ta-IN" dirty="0"/>
              <a:t>இரா</a:t>
            </a:r>
            <a:r>
              <a:rPr lang="en-US" dirty="0" err="1"/>
              <a:t>ஜா</a:t>
            </a:r>
            <a:r>
              <a:rPr lang="ta-IN" dirty="0"/>
              <a:t> 19:1</a:t>
            </a:r>
            <a:r>
              <a:rPr lang="en-US" dirty="0"/>
              <a:t>3 - </a:t>
            </a:r>
            <a:r>
              <a:rPr lang="ta-IN" dirty="0"/>
              <a:t>இதோ, எலியாவே, இங்கே உனக்கு என்ன காரியம் என்கிற சத்தம் அவனுக்கு உண்டாயிற்று.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யோவான்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dirty="0" err="1"/>
              <a:t>வெளிப்படுத்தின</a:t>
            </a:r>
            <a:r>
              <a:rPr lang="en-US" dirty="0"/>
              <a:t> </a:t>
            </a:r>
            <a:r>
              <a:rPr lang="en-US" dirty="0" err="1"/>
              <a:t>விசேஷம்</a:t>
            </a:r>
            <a:r>
              <a:rPr lang="en-US" dirty="0"/>
              <a:t> - </a:t>
            </a:r>
            <a:r>
              <a:rPr lang="ta-IN" dirty="0"/>
              <a:t>கர்த்தருடைய நாளில் ஆவிக்குள்ளானேன் </a:t>
            </a:r>
            <a:r>
              <a:rPr lang="en-US" dirty="0"/>
              <a:t>(</a:t>
            </a:r>
            <a:r>
              <a:rPr lang="ta-IN" dirty="0"/>
              <a:t>வெளிப் 1</a:t>
            </a:r>
            <a:r>
              <a:rPr lang="en-US" dirty="0"/>
              <a:t>-22)</a:t>
            </a:r>
          </a:p>
          <a:p>
            <a:pPr marL="1200150" lvl="2" indent="-571500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259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9. </a:t>
            </a:r>
            <a:r>
              <a:rPr lang="en-US" sz="7200" dirty="0" err="1"/>
              <a:t>உள்ளத்தில்</a:t>
            </a:r>
            <a:r>
              <a:rPr lang="en-US" sz="7200" dirty="0"/>
              <a:t> </a:t>
            </a:r>
            <a:r>
              <a:rPr lang="ta-IN" sz="7200" dirty="0"/>
              <a:t>பேசுவார்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387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9. </a:t>
            </a:r>
            <a:r>
              <a:rPr lang="en-US" sz="4000" dirty="0" err="1"/>
              <a:t>உள்ளத்தில்</a:t>
            </a:r>
            <a:r>
              <a:rPr lang="en-US" sz="4000" dirty="0"/>
              <a:t> </a:t>
            </a:r>
            <a:r>
              <a:rPr lang="ta-IN" sz="4000" dirty="0"/>
              <a:t>பேசுவார்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92500" lnSpcReduction="20000"/>
          </a:bodyPr>
          <a:lstStyle/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உள்-உணர்வு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/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உள்ளுணர்வு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/ Intuition</a:t>
            </a: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யோபு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32:8,18 -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உணர்த்துவார்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4:15 -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உணர்த்துவார்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யோவான்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16:8 -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ஆவியானவர்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உணர்த்துவார்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மெல்லிய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சத்தம்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எல்லாவற்றிருக்கும்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ஜெபித்து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கேட்க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30:8</a:t>
            </a: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நித்தமும்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நடத்துவார்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58:11</a:t>
            </a: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ஆவியானவர்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போதிப்பார்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லூக்கா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12:12</a:t>
            </a: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ஆவியானவர்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சகல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சத்தியத்திற்குள்ளும்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நடத்துவார்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16:13</a:t>
            </a: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ஆவியானவர்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வரப்போகிற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காரியங்களை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அறிவிப்பார்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16:13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24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9. </a:t>
            </a:r>
            <a:r>
              <a:rPr lang="en-US" sz="4000" dirty="0" err="1"/>
              <a:t>உள்ளத்தில்</a:t>
            </a:r>
            <a:r>
              <a:rPr lang="en-US" sz="4000" dirty="0"/>
              <a:t> </a:t>
            </a:r>
            <a:r>
              <a:rPr lang="en-US" sz="4000" dirty="0" err="1"/>
              <a:t>மூலம்</a:t>
            </a:r>
            <a:r>
              <a:rPr lang="en-US" sz="4000" dirty="0"/>
              <a:t> </a:t>
            </a:r>
            <a:r>
              <a:rPr lang="ta-IN" sz="4000" dirty="0"/>
              <a:t>பேசுவார்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85000" lnSpcReduction="20000"/>
          </a:bodyPr>
          <a:lstStyle/>
          <a:p>
            <a:pPr marL="742950" lvl="1" indent="-571500"/>
            <a:r>
              <a:rPr lang="ta-IN" sz="39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வெளிச்சம் / </a:t>
            </a:r>
            <a:r>
              <a:rPr lang="en-US" sz="39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illumination / light</a:t>
            </a: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ஆவியானவர்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கொடுக்கும்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வெளிச்சம்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வசனத்திலிருந்து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இருதயத்தில்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வருவது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தானாக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வருவது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கிடையாது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வசனத்தில்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தேடும்போது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உண்டாவது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4:4;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20:31;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17:11; 2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தீமோ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2:15; 1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2:2,3</a:t>
            </a:r>
          </a:p>
          <a:p>
            <a:pPr marL="1200150" lvl="2" indent="-571500"/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வேதத்தில்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தேடும்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காரியத்தை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விளக்க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பரிசுத்த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ஆவியானவர்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மனிதர்களை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பயன்படுத்துவதும்</a:t>
            </a:r>
            <a:r>
              <a:rPr lang="en-US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உண்டு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657350" lvl="3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பிலிப்பு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எத்தியோப்பிய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மந்திரி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8:30-35</a:t>
            </a:r>
          </a:p>
          <a:p>
            <a:pPr marL="1657350" lvl="3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பவுல்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தெசலோனிக்கேய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யூதருக்கு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17:1-3</a:t>
            </a:r>
          </a:p>
          <a:p>
            <a:pPr marL="1657350" lvl="3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ஆக்கில்லா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பிரிஸ்கில்லா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அப்பொல்லோவுக்கு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18:24-26</a:t>
            </a:r>
          </a:p>
          <a:p>
            <a:pPr marL="1657350" lvl="3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அப்பொல்லோ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ஆகாயா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யூதருக்கு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18:28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623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10. </a:t>
            </a:r>
            <a:r>
              <a:rPr lang="en-US" sz="7200" dirty="0" err="1"/>
              <a:t>மற்ற</a:t>
            </a:r>
            <a:r>
              <a:rPr lang="en-US" sz="7200" dirty="0"/>
              <a:t> </a:t>
            </a:r>
            <a:r>
              <a:rPr lang="en-US" sz="7200" dirty="0" err="1"/>
              <a:t>மனிதர்கள்</a:t>
            </a:r>
            <a:r>
              <a:rPr lang="en-US" sz="7200" dirty="0"/>
              <a:t> </a:t>
            </a:r>
            <a:r>
              <a:rPr lang="en-US" sz="7200" dirty="0" err="1"/>
              <a:t>மூலமாக</a:t>
            </a:r>
            <a:r>
              <a:rPr lang="en-US" sz="7200" dirty="0"/>
              <a:t> </a:t>
            </a:r>
            <a:r>
              <a:rPr lang="ta-IN" sz="7200" dirty="0"/>
              <a:t>பேசுவார்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354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10. </a:t>
            </a:r>
            <a:r>
              <a:rPr lang="en-US" sz="4000" dirty="0" err="1"/>
              <a:t>மற்ற</a:t>
            </a:r>
            <a:r>
              <a:rPr lang="en-US" sz="4000" dirty="0"/>
              <a:t> </a:t>
            </a:r>
            <a:r>
              <a:rPr lang="en-US" sz="4000" dirty="0" err="1"/>
              <a:t>மனிதர்கள்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r>
              <a:rPr lang="en-US" sz="4000" dirty="0"/>
              <a:t> </a:t>
            </a:r>
            <a:r>
              <a:rPr lang="ta-IN" sz="4000" dirty="0"/>
              <a:t>பேசுவார்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lnSpcReduction="10000"/>
          </a:bodyPr>
          <a:lstStyle/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போதகர்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தலைவர்கள்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மூப்பர்கள்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மேய்ப்பர்கள்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ஊழியர்கள்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ஏசா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30:20-21;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141:5; 2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7:3</a:t>
            </a: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தீர்க்கதரிசிகள்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- 2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சாமு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7:15; 1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தெச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5:20</a:t>
            </a: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வரம்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பெற்றவர்கள்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- 1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கொரி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13, 14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அதிகாரங்கள்</a:t>
            </a:r>
            <a:endParaRPr lang="en-US" sz="3600" dirty="0"/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பெரியவர்கள்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அறிஞர்க்ள்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சக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மனிதர்கள்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18</a:t>
            </a: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அனனியா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பவுல்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9</a:t>
            </a: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பேதுரு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கொர்நெலியு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10</a:t>
            </a: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அப்போஸ்தலர்கள்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யூதரல்லாத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சபைகள்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091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11. </a:t>
            </a:r>
            <a:r>
              <a:rPr lang="en-US" sz="7200" dirty="0" err="1"/>
              <a:t>பாடல்கள்</a:t>
            </a:r>
            <a:r>
              <a:rPr lang="en-US" sz="7200" dirty="0"/>
              <a:t>, </a:t>
            </a:r>
            <a:r>
              <a:rPr lang="en-US" sz="7200" dirty="0" err="1"/>
              <a:t>புத்தகங்கள்</a:t>
            </a:r>
            <a:r>
              <a:rPr lang="en-US" sz="7200" dirty="0"/>
              <a:t> </a:t>
            </a:r>
            <a:r>
              <a:rPr lang="en-US" sz="7200" dirty="0" err="1"/>
              <a:t>மூலமாக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006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11. </a:t>
            </a:r>
            <a:r>
              <a:rPr lang="en-US" sz="4000" dirty="0" err="1"/>
              <a:t>பாடல்கள்</a:t>
            </a:r>
            <a:r>
              <a:rPr lang="en-US" sz="4000" dirty="0"/>
              <a:t>, </a:t>
            </a:r>
            <a:r>
              <a:rPr lang="en-US" sz="4000" dirty="0" err="1"/>
              <a:t>புத்தகங்கள்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92500" lnSpcReduction="10000"/>
          </a:bodyPr>
          <a:lstStyle/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வசனங்கள்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/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இல்லாதவை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வசனங்கள்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/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உள்ளவை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கள்ள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நிறைந்தவை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உதாரணம்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சங்கீதங்கள்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வேதநாயக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சாஸ்திரியார்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கிருஷ்ணபிள்ளை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சாராள்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நவரோஜி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தந்தை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பெர்க்மான்ஸ்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எமில்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ஜெபசிங்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மற்றும்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பல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மோட்சபிரயாணம்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/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சகரியா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பூணன்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R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ஸ்டான்லி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மற்றும்</a:t>
            </a:r>
            <a:r>
              <a:rPr lang="en-US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பல</a:t>
            </a:r>
            <a:endParaRPr lang="en-US" sz="32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219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12. </a:t>
            </a:r>
            <a:r>
              <a:rPr lang="en-US" sz="7200" dirty="0" err="1"/>
              <a:t>சூழ்நிலைகள்</a:t>
            </a:r>
            <a:r>
              <a:rPr lang="en-US" sz="7200" dirty="0"/>
              <a:t> </a:t>
            </a:r>
            <a:r>
              <a:rPr lang="en-US" sz="7200" dirty="0" err="1"/>
              <a:t>மூலமாக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328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12. </a:t>
            </a:r>
            <a:r>
              <a:rPr lang="en-US" sz="4000" dirty="0" err="1"/>
              <a:t>சூழ்நிலைகள்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/>
          </a:bodyPr>
          <a:lstStyle/>
          <a:p>
            <a:pPr marL="171450" lvl="1" indent="0">
              <a:buNone/>
            </a:pP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26:74-75</a:t>
            </a:r>
          </a:p>
          <a:p>
            <a:pPr marL="1200150" lvl="2" indent="-571500"/>
            <a:r>
              <a:rPr lang="ta-IN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அப்பொழுது அவன்: அந்த மனுஷனை அறியேன் என்று சொல்லி, சபிக்கவும் சத்தியம்பண்ணவும் தொடங்கினான். உடனே சேவல் கூவிற்று.</a:t>
            </a:r>
          </a:p>
          <a:p>
            <a:pPr marL="1200150" lvl="2" indent="-571500"/>
            <a:r>
              <a:rPr lang="ta-IN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அப்பொழுது பேதுரு: சேவல் கூவுகிறதற்குமுன்னே நீ என்னை மூன்றுதரம் மறுதலிப்பாய் என்று இயேசு தன்னிடத்தில் சொன்ன வசனத்தை நினைத்துக்கொண்டு, வெளியே போய், மனங்கசந்து அழுதான்.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088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13. </a:t>
            </a:r>
            <a:r>
              <a:rPr lang="en-US" sz="7200" dirty="0" err="1"/>
              <a:t>அடையாளங்கள்</a:t>
            </a:r>
            <a:r>
              <a:rPr lang="en-US" sz="7200" dirty="0"/>
              <a:t> </a:t>
            </a:r>
            <a:r>
              <a:rPr lang="en-US" sz="7200" dirty="0" err="1"/>
              <a:t>மூலமாக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783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13. </a:t>
            </a:r>
            <a:r>
              <a:rPr lang="en-US" sz="4000" dirty="0" err="1"/>
              <a:t>அடையாளங்கள்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70000" lnSpcReduction="20000"/>
          </a:bodyPr>
          <a:lstStyle/>
          <a:p>
            <a:pPr marL="171450" lvl="1" indent="0">
              <a:buNone/>
            </a:pPr>
            <a:r>
              <a:rPr lang="en-US" sz="51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நியா</a:t>
            </a:r>
            <a:r>
              <a:rPr lang="en-US" sz="51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6:36-40</a:t>
            </a:r>
          </a:p>
          <a:p>
            <a:pPr marL="1200150" lvl="2" indent="-571500"/>
            <a:r>
              <a:rPr lang="ta-IN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அப்பொழுது கிதியோன் தேவனை நோக்கி: தேவரீர் சொன்னபடி என் கையினாலே இஸ்ரவேலை இரட்சிக்கவேண்டுமானால்,</a:t>
            </a:r>
          </a:p>
          <a:p>
            <a:pPr marL="1200150" lvl="2" indent="-571500"/>
            <a:r>
              <a:rPr lang="ta-IN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இதோ, </a:t>
            </a:r>
            <a:r>
              <a:rPr lang="ta-IN" sz="3200" u="sng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நான் மயிருள்ள ஒரு தோலைக் களத்திலே போடுகிறேன்; பனி தோலின்மேல்மாத்திரம் பெய்து</a:t>
            </a:r>
            <a:r>
              <a:rPr lang="ta-IN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, பூமியெல்லாம் காய்ந்திருந்தால், அப்பொழுது தேவரீர் சொன்னபடி இஸ்ரவேலை என் கையினால் இரட்சிப்பீர் என்று அதினாலே அறிவேன் என்றான்.</a:t>
            </a:r>
          </a:p>
          <a:p>
            <a:pPr marL="1200150" lvl="2" indent="-571500"/>
            <a:r>
              <a:rPr lang="ta-IN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அப்படியே ஆயிற்று. அவன் மறுநாள் காலமே எழுந்திருந்து, தோலைக் கசக்கி, அதிலிருந்த பனிநீரை ஒரு கிண்ணம் நிறையப் பிழிந்தான்.</a:t>
            </a:r>
          </a:p>
          <a:p>
            <a:pPr marL="1200150" lvl="2" indent="-571500"/>
            <a:r>
              <a:rPr lang="ta-IN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அப்பொழுது கிதியோன் தேவனை நோக்கி: நான் இன்னும் ஒருவிசைமாத்திரம் பேசுகிறேன், உமது கோபம் என்மேல் மூளாதிருப்பதாக; தோலினாலே நான் இன்னும் ஒரேவிசை சோதனைபண்ணட்டும்; </a:t>
            </a:r>
            <a:r>
              <a:rPr lang="ta-IN" sz="3200" u="sng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தோல்மாத்திரம் காய்ந்திருக்கவும் பூமியெங்கும் பனி பெய்திருக்கவும் கட்டளையிடும்</a:t>
            </a:r>
            <a:r>
              <a:rPr lang="ta-IN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என்றான்.</a:t>
            </a:r>
          </a:p>
          <a:p>
            <a:pPr marL="1200150" lvl="2" indent="-571500"/>
            <a:r>
              <a:rPr lang="ta-IN" sz="32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அப்படியே தேவன் அன்று ராத்திரி செய்தார்; தோல்மாத்திரம் காய்ந்திருந்து, பூமியெங்கும் பனி பெய்திருந்தது.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058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/>
              <a:t>14. </a:t>
            </a:r>
            <a:r>
              <a:rPr lang="en-US" sz="7200" dirty="0" err="1"/>
              <a:t>ஊரீம்</a:t>
            </a:r>
            <a:r>
              <a:rPr lang="en-US" sz="7200" dirty="0"/>
              <a:t> </a:t>
            </a:r>
            <a:r>
              <a:rPr lang="en-US" sz="7200" dirty="0" err="1"/>
              <a:t>தும்மீம்</a:t>
            </a:r>
            <a:r>
              <a:rPr lang="en-US" sz="7200" dirty="0"/>
              <a:t> </a:t>
            </a:r>
            <a:r>
              <a:rPr lang="en-US" sz="7200" dirty="0" err="1"/>
              <a:t>மூலமாக</a:t>
            </a:r>
            <a:endParaRPr lang="en-US" sz="6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781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/>
              <a:t>14. </a:t>
            </a:r>
            <a:r>
              <a:rPr lang="en-US" sz="4000" dirty="0" err="1"/>
              <a:t>ஊரீம்</a:t>
            </a:r>
            <a:r>
              <a:rPr lang="en-US" sz="4000" dirty="0"/>
              <a:t> </a:t>
            </a:r>
            <a:r>
              <a:rPr lang="en-US" sz="4000" dirty="0" err="1"/>
              <a:t>தும்மீம்</a:t>
            </a:r>
            <a:r>
              <a:rPr lang="en-US" sz="4000" dirty="0"/>
              <a:t> </a:t>
            </a:r>
            <a:r>
              <a:rPr lang="en-US" sz="4000" dirty="0" err="1"/>
              <a:t>மூலமாக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92500"/>
          </a:bodyPr>
          <a:lstStyle/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இந்த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காலத்தில்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இந்த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வகையில்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பேசுகிறாரா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என்பது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தெரியவில்லை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ஏபோத்தின்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மேல்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மார்ப்பதக்கம்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தொங்க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விடப்படும்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சிலவேளை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ஆலயத்திலும்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தொங்க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விடப்படும்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அந்த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மார்ப்பதக்கத்தில்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ஊரீம்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தும்மீம்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என்பது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இருக்கும்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தீர்க்கதரிசி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ஒருவன்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அதற்கு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முன்பாக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வந்து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தீர்க்கதரிசனம்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சொல்லும்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போது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வெளிச்சம்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வந்தால்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அது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உண்மையான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தீர்க்கதரிசனம்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இல்லையேல்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அது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கள்ள</a:t>
            </a:r>
            <a:r>
              <a:rPr lang="en-US" sz="3600" dirty="0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தீர்க்கதரிசனம்</a:t>
            </a:r>
            <a:endParaRPr lang="en-US" sz="3600" dirty="0">
              <a:solidFill>
                <a:prstClr val="white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r>
              <a:rPr lang="en-US" dirty="0" err="1"/>
              <a:t>யாத்</a:t>
            </a:r>
            <a:r>
              <a:rPr lang="en-US" dirty="0"/>
              <a:t> 28:30; </a:t>
            </a:r>
            <a:r>
              <a:rPr lang="en-US" dirty="0" err="1"/>
              <a:t>லேவி</a:t>
            </a:r>
            <a:r>
              <a:rPr lang="en-US" dirty="0"/>
              <a:t> 8:8; </a:t>
            </a:r>
            <a:r>
              <a:rPr lang="en-US" dirty="0" err="1"/>
              <a:t>எண்</a:t>
            </a:r>
            <a:r>
              <a:rPr lang="en-US" dirty="0"/>
              <a:t> 27:21; </a:t>
            </a:r>
            <a:r>
              <a:rPr lang="en-US" dirty="0" err="1"/>
              <a:t>உபா</a:t>
            </a:r>
            <a:r>
              <a:rPr lang="en-US" dirty="0"/>
              <a:t> 33:8; 1 </a:t>
            </a:r>
            <a:r>
              <a:rPr lang="en-US" dirty="0" err="1"/>
              <a:t>சாமு</a:t>
            </a:r>
            <a:r>
              <a:rPr lang="en-US" dirty="0"/>
              <a:t> 28:6; </a:t>
            </a:r>
            <a:r>
              <a:rPr lang="en-US" dirty="0" err="1"/>
              <a:t>எஸ்</a:t>
            </a:r>
            <a:r>
              <a:rPr lang="en-US" dirty="0"/>
              <a:t> 2:63; </a:t>
            </a:r>
            <a:r>
              <a:rPr lang="en-US" dirty="0" err="1"/>
              <a:t>நெகே</a:t>
            </a:r>
            <a:r>
              <a:rPr lang="en-US" dirty="0"/>
              <a:t> 7:65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214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முடிவுரை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தேவன்</a:t>
            </a:r>
            <a:r>
              <a:rPr lang="en-US" sz="3200" dirty="0"/>
              <a:t> </a:t>
            </a:r>
            <a:r>
              <a:rPr lang="en-US" sz="3200" dirty="0" err="1"/>
              <a:t>மனிதனிடம்</a:t>
            </a:r>
            <a:r>
              <a:rPr lang="en-US" sz="3200" dirty="0"/>
              <a:t> </a:t>
            </a:r>
            <a:r>
              <a:rPr lang="en-US" sz="3200" dirty="0" err="1"/>
              <a:t>பேச</a:t>
            </a:r>
            <a:r>
              <a:rPr lang="en-US" sz="3200" dirty="0"/>
              <a:t> </a:t>
            </a:r>
            <a:r>
              <a:rPr lang="en-US" sz="3200" dirty="0" err="1"/>
              <a:t>வேண்டும்</a:t>
            </a:r>
            <a:r>
              <a:rPr lang="en-US" sz="3200" dirty="0"/>
              <a:t> </a:t>
            </a:r>
            <a:r>
              <a:rPr lang="en-US" sz="3200" dirty="0" err="1"/>
              <a:t>என்றால்</a:t>
            </a:r>
            <a:r>
              <a:rPr lang="en-US" sz="3200" dirty="0"/>
              <a:t> </a:t>
            </a:r>
            <a:r>
              <a:rPr lang="en-US" sz="3200" dirty="0" err="1"/>
              <a:t>எந்த</a:t>
            </a:r>
            <a:r>
              <a:rPr lang="en-US" sz="3200" dirty="0"/>
              <a:t> </a:t>
            </a:r>
            <a:r>
              <a:rPr lang="en-US" sz="3200" dirty="0" err="1"/>
              <a:t>வகையிலும்</a:t>
            </a:r>
            <a:r>
              <a:rPr lang="en-US" sz="3200" dirty="0"/>
              <a:t> </a:t>
            </a:r>
            <a:r>
              <a:rPr lang="en-US" sz="3200" dirty="0" err="1"/>
              <a:t>பேசலாம்</a:t>
            </a:r>
            <a:r>
              <a:rPr lang="en-US" sz="3200" dirty="0"/>
              <a:t>. </a:t>
            </a:r>
            <a:r>
              <a:rPr lang="ta-IN" sz="3200" dirty="0">
                <a:solidFill>
                  <a:prstClr val="white"/>
                </a:solidFill>
              </a:rPr>
              <a:t>யோவா 14:26</a:t>
            </a:r>
            <a:r>
              <a:rPr lang="en-US" sz="3200" dirty="0">
                <a:solidFill>
                  <a:prstClr val="white"/>
                </a:solidFill>
              </a:rPr>
              <a:t>; 16:13 </a:t>
            </a:r>
            <a:r>
              <a:rPr lang="en-US" sz="3200" dirty="0" err="1">
                <a:solidFill>
                  <a:prstClr val="white"/>
                </a:solidFill>
              </a:rPr>
              <a:t>ன்படி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பரிசுத்த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ஆவியானவரின்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பிரதான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வேலையே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நம்மோடு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பேசி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நம்மை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சரியான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வழியில்</a:t>
            </a:r>
            <a:r>
              <a:rPr lang="en-US" sz="3200" dirty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நடத்துவதே</a:t>
            </a:r>
            <a:endParaRPr lang="en-US" sz="3200" dirty="0">
              <a:solidFill>
                <a:prstClr val="white"/>
              </a:solidFill>
            </a:endParaRP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ஒன்றுக்கும்</a:t>
            </a:r>
            <a:r>
              <a:rPr lang="en-US" sz="3200" dirty="0"/>
              <a:t> </a:t>
            </a:r>
            <a:r>
              <a:rPr lang="en-US" sz="3200" dirty="0" err="1"/>
              <a:t>மேற்ப்பட்ட</a:t>
            </a:r>
            <a:r>
              <a:rPr lang="en-US" sz="3200" dirty="0"/>
              <a:t> </a:t>
            </a:r>
            <a:r>
              <a:rPr lang="en-US" sz="3200" dirty="0" err="1"/>
              <a:t>வழிகளிலும்</a:t>
            </a:r>
            <a:r>
              <a:rPr lang="en-US" sz="3200" dirty="0"/>
              <a:t> </a:t>
            </a:r>
            <a:r>
              <a:rPr lang="en-US" sz="3200" dirty="0" err="1"/>
              <a:t>தேவன்</a:t>
            </a:r>
            <a:r>
              <a:rPr lang="en-US" sz="3200" dirty="0"/>
              <a:t> </a:t>
            </a:r>
            <a:r>
              <a:rPr lang="en-US" sz="3200" dirty="0" err="1"/>
              <a:t>பேசுவார்</a:t>
            </a:r>
            <a:endParaRPr lang="en-US" sz="32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எந்த</a:t>
            </a:r>
            <a:r>
              <a:rPr lang="en-US" sz="3200" dirty="0"/>
              <a:t> </a:t>
            </a:r>
            <a:r>
              <a:rPr lang="en-US" sz="3200" dirty="0" err="1"/>
              <a:t>வகையில்</a:t>
            </a:r>
            <a:r>
              <a:rPr lang="en-US" sz="3200" dirty="0"/>
              <a:t> </a:t>
            </a:r>
            <a:r>
              <a:rPr lang="en-US" sz="3200" dirty="0" err="1"/>
              <a:t>பேசினாலும்</a:t>
            </a:r>
            <a:r>
              <a:rPr lang="en-US" sz="3200" dirty="0"/>
              <a:t>, </a:t>
            </a:r>
            <a:r>
              <a:rPr lang="en-US" sz="3200" dirty="0" err="1"/>
              <a:t>தேவன்</a:t>
            </a:r>
            <a:r>
              <a:rPr lang="en-US" sz="3200" dirty="0"/>
              <a:t> </a:t>
            </a:r>
            <a:r>
              <a:rPr lang="en-US" sz="3200" dirty="0" err="1"/>
              <a:t>தான்</a:t>
            </a:r>
            <a:r>
              <a:rPr lang="en-US" sz="3200" dirty="0"/>
              <a:t> </a:t>
            </a:r>
            <a:r>
              <a:rPr lang="en-US" sz="3200" dirty="0" err="1"/>
              <a:t>பேசுகிறாரா</a:t>
            </a:r>
            <a:r>
              <a:rPr lang="en-US" sz="3200" dirty="0"/>
              <a:t> </a:t>
            </a:r>
            <a:r>
              <a:rPr lang="en-US" sz="3200" dirty="0" err="1"/>
              <a:t>என்பதை</a:t>
            </a:r>
            <a:r>
              <a:rPr lang="en-US" sz="3200" dirty="0"/>
              <a:t> </a:t>
            </a:r>
            <a:r>
              <a:rPr lang="en-US" sz="3200" dirty="0" err="1"/>
              <a:t>வேதத்தை</a:t>
            </a:r>
            <a:r>
              <a:rPr lang="en-US" sz="3200" dirty="0"/>
              <a:t> </a:t>
            </a:r>
            <a:r>
              <a:rPr lang="en-US" sz="3200" dirty="0" err="1"/>
              <a:t>வைத்து</a:t>
            </a:r>
            <a:r>
              <a:rPr lang="en-US" sz="3200" dirty="0"/>
              <a:t> </a:t>
            </a:r>
            <a:r>
              <a:rPr lang="en-US" sz="3200" dirty="0" err="1"/>
              <a:t>உறுதி</a:t>
            </a:r>
            <a:r>
              <a:rPr lang="en-US" sz="3200" dirty="0"/>
              <a:t> </a:t>
            </a:r>
            <a:r>
              <a:rPr lang="en-US" sz="3200" dirty="0" err="1"/>
              <a:t>செய்யனும்</a:t>
            </a:r>
            <a:endParaRPr lang="en-US" sz="32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தேவன்</a:t>
            </a:r>
            <a:r>
              <a:rPr lang="en-US" sz="3200" dirty="0"/>
              <a:t> </a:t>
            </a:r>
            <a:r>
              <a:rPr lang="en-US" sz="3200" dirty="0" err="1"/>
              <a:t>பேசுவதை</a:t>
            </a:r>
            <a:r>
              <a:rPr lang="en-US" sz="3200" dirty="0"/>
              <a:t> </a:t>
            </a:r>
            <a:r>
              <a:rPr lang="en-US" sz="3200" dirty="0" err="1"/>
              <a:t>கேட்க</a:t>
            </a:r>
            <a:r>
              <a:rPr lang="en-US" sz="3200" dirty="0"/>
              <a:t>, </a:t>
            </a:r>
            <a:r>
              <a:rPr lang="en-US" sz="3200" dirty="0" err="1"/>
              <a:t>உங்களை</a:t>
            </a:r>
            <a:r>
              <a:rPr lang="en-US" sz="3200" dirty="0"/>
              <a:t> </a:t>
            </a:r>
            <a:r>
              <a:rPr lang="en-US" sz="3200" dirty="0" err="1"/>
              <a:t>பயிற்றுவியுங்கள்</a:t>
            </a:r>
            <a:endParaRPr lang="en-US" sz="32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இந்த</a:t>
            </a:r>
            <a:r>
              <a:rPr lang="en-US" sz="3200" dirty="0"/>
              <a:t> </a:t>
            </a:r>
            <a:r>
              <a:rPr lang="en-US" sz="3200" dirty="0" err="1"/>
              <a:t>வீடியோ</a:t>
            </a:r>
            <a:r>
              <a:rPr lang="en-US" sz="3200" dirty="0"/>
              <a:t> </a:t>
            </a:r>
            <a:r>
              <a:rPr lang="en-US" sz="3200" dirty="0" err="1"/>
              <a:t>மூலமா</a:t>
            </a:r>
            <a:r>
              <a:rPr lang="en-US" sz="3200" dirty="0"/>
              <a:t> </a:t>
            </a:r>
            <a:r>
              <a:rPr lang="en-US" sz="3200" dirty="0" err="1"/>
              <a:t>கேட்டவைகள்</a:t>
            </a:r>
            <a:r>
              <a:rPr lang="en-US" sz="3200" dirty="0"/>
              <a:t> </a:t>
            </a:r>
            <a:r>
              <a:rPr lang="en-US" sz="3200" dirty="0" err="1"/>
              <a:t>உங்களுக்கு</a:t>
            </a:r>
            <a:r>
              <a:rPr lang="en-US" sz="3200" dirty="0"/>
              <a:t> </a:t>
            </a:r>
            <a:r>
              <a:rPr lang="en-US" sz="3200" dirty="0" err="1"/>
              <a:t>புரிந்திருக்கும்</a:t>
            </a:r>
            <a:r>
              <a:rPr lang="en-US" sz="3200" dirty="0"/>
              <a:t> </a:t>
            </a:r>
            <a:r>
              <a:rPr lang="en-US" sz="3200" dirty="0" err="1"/>
              <a:t>என்று</a:t>
            </a:r>
            <a:r>
              <a:rPr lang="en-US" sz="3200" dirty="0"/>
              <a:t> </a:t>
            </a:r>
            <a:r>
              <a:rPr lang="en-US" sz="3200" dirty="0" err="1"/>
              <a:t>நெனைக்கிறேன்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தேவனைக்</a:t>
            </a:r>
            <a:r>
              <a:rPr lang="en-US" sz="3200" dirty="0"/>
              <a:t> </a:t>
            </a:r>
            <a:r>
              <a:rPr lang="en-US" sz="3200" dirty="0" err="1"/>
              <a:t>குறித்து</a:t>
            </a:r>
            <a:r>
              <a:rPr lang="en-US" sz="3200" dirty="0"/>
              <a:t> </a:t>
            </a:r>
            <a:r>
              <a:rPr lang="en-US" sz="3200" dirty="0" err="1"/>
              <a:t>மேலும்</a:t>
            </a:r>
            <a:r>
              <a:rPr lang="en-US" sz="3200" dirty="0"/>
              <a:t> </a:t>
            </a:r>
            <a:r>
              <a:rPr lang="en-US" sz="3200" dirty="0" err="1"/>
              <a:t>அறிந்துக்கொள்ள</a:t>
            </a:r>
            <a:r>
              <a:rPr lang="en-US" sz="3200" dirty="0"/>
              <a:t> </a:t>
            </a:r>
            <a:r>
              <a:rPr lang="en-US" sz="3200" dirty="0" err="1"/>
              <a:t>எங்களுடைய</a:t>
            </a:r>
            <a:r>
              <a:rPr lang="en-US" sz="3200" dirty="0"/>
              <a:t> </a:t>
            </a:r>
            <a:r>
              <a:rPr lang="en-US" sz="3200" dirty="0" err="1"/>
              <a:t>மற்ற</a:t>
            </a:r>
            <a:r>
              <a:rPr lang="en-US" sz="3200" dirty="0"/>
              <a:t> </a:t>
            </a:r>
            <a:r>
              <a:rPr lang="en-US" sz="3200" dirty="0" err="1"/>
              <a:t>வீடியோக்களையும்</a:t>
            </a:r>
            <a:r>
              <a:rPr lang="en-US" sz="3200" dirty="0"/>
              <a:t> </a:t>
            </a:r>
            <a:r>
              <a:rPr lang="en-US" sz="3200" dirty="0" err="1"/>
              <a:t>பாருங்கள்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ஏதாவது</a:t>
            </a:r>
            <a:r>
              <a:rPr lang="en-US" sz="3200" dirty="0"/>
              <a:t> </a:t>
            </a:r>
            <a:r>
              <a:rPr lang="en-US" sz="3200" dirty="0" err="1"/>
              <a:t>கேள்விகள்</a:t>
            </a:r>
            <a:r>
              <a:rPr lang="en-US" sz="3200" dirty="0"/>
              <a:t> </a:t>
            </a:r>
            <a:r>
              <a:rPr lang="en-US" sz="3200" dirty="0" err="1"/>
              <a:t>இருந்தால்</a:t>
            </a:r>
            <a:r>
              <a:rPr lang="en-US" sz="3200" dirty="0"/>
              <a:t> WhatsApp </a:t>
            </a:r>
            <a:r>
              <a:rPr lang="en-US" sz="3200" dirty="0" err="1"/>
              <a:t>அல்லது</a:t>
            </a:r>
            <a:r>
              <a:rPr lang="en-US" sz="3200" dirty="0"/>
              <a:t> Email </a:t>
            </a:r>
            <a:r>
              <a:rPr lang="en-US" sz="3200" dirty="0" err="1"/>
              <a:t>மூலமாக</a:t>
            </a:r>
            <a:r>
              <a:rPr lang="en-US" sz="3200" dirty="0"/>
              <a:t> </a:t>
            </a:r>
            <a:r>
              <a:rPr lang="en-US" sz="3200" dirty="0" err="1"/>
              <a:t>தொடர்புக்கொள்ளுங்கள்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தேவனுடைய</a:t>
            </a:r>
            <a:r>
              <a:rPr lang="en-US" sz="3200" dirty="0"/>
              <a:t> </a:t>
            </a:r>
            <a:r>
              <a:rPr lang="en-US" sz="3200" dirty="0" err="1"/>
              <a:t>சத்தத்தை</a:t>
            </a:r>
            <a:r>
              <a:rPr lang="en-US" sz="3200" dirty="0"/>
              <a:t> </a:t>
            </a:r>
            <a:r>
              <a:rPr lang="en-US" sz="3200" dirty="0" err="1"/>
              <a:t>கேட்கும்படி</a:t>
            </a:r>
            <a:r>
              <a:rPr lang="en-US" sz="3200" dirty="0"/>
              <a:t> </a:t>
            </a:r>
            <a:r>
              <a:rPr lang="en-US" sz="3200" dirty="0" err="1"/>
              <a:t>உங்களுக்கு</a:t>
            </a:r>
            <a:r>
              <a:rPr lang="en-US" sz="3200" dirty="0"/>
              <a:t> </a:t>
            </a:r>
            <a:r>
              <a:rPr lang="en-US" sz="3200" dirty="0" err="1"/>
              <a:t>கிருபை</a:t>
            </a:r>
            <a:r>
              <a:rPr lang="en-US" sz="3200" dirty="0"/>
              <a:t> </a:t>
            </a:r>
            <a:r>
              <a:rPr lang="en-US" sz="3200" dirty="0" err="1"/>
              <a:t>அருளுவாராக</a:t>
            </a: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38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.9|10.4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4.6|10.5|9.9|9.2|8.7|2.9|5.9|5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9|1.5|2.9|5.8|8.2|16.1|10|1.4|7.6|7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7.5|4.8|5.4|5.2|5.4|1.6|9.8|7.1|4.4|3.8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6.3|14.7|17|3.6|14.9|7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1|4.9|5.4|5.4|5.2|16.2|8.3|8.2|3.7|6.4|5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5|4.3|3.7|15.3|11.3|3.1|5.5|6.4|6.3|8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7|3.4|0.7|0.8|1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.3|2.9|0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3.5|1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8.5|0.9|6.1|11.4|17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6|5.9|19.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2.5|8.7|5.5|6.1|6.5|5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1.2|8.8|1.3|5.2|7.1|9.8|11.6|33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9.9|8.2|18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|2.8|1.1|15.9|2.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.6|31.6|4.3|9.9|4.7|11.6|7.1|5.5|6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3.9|4.3|2.8|19.6|7.7|8.8|5.8|7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6.3|6.9|20.7|6.7|4.4|3.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3.6|5.9|45.3|1.8|40.8|14.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2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4.3|0.5|0.6|0.7|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9.1|33.8|4.8|22.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7.9|2.8|24.4|49|2.1|0.8|2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3568</TotalTime>
  <Words>1720</Words>
  <Application>Microsoft Office PowerPoint</Application>
  <PresentationFormat>Widescreen</PresentationFormat>
  <Paragraphs>256</Paragraphs>
  <Slides>43</Slides>
  <Notes>39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Uni Ila.Sundaram-06</vt:lpstr>
      <vt:lpstr>Bodoni MT Condensed</vt:lpstr>
      <vt:lpstr>Uni Ila.Sundaram-08</vt:lpstr>
      <vt:lpstr>Calibri</vt:lpstr>
      <vt:lpstr>Arial</vt:lpstr>
      <vt:lpstr>Wingdings</vt:lpstr>
      <vt:lpstr>Office Theme</vt:lpstr>
      <vt:lpstr>Beginner Course - தேவன்/God</vt:lpstr>
      <vt:lpstr>பொருளடக்கம்</vt:lpstr>
      <vt:lpstr>PowerPoint Presentation</vt:lpstr>
      <vt:lpstr>PowerPoint Presentation</vt:lpstr>
      <vt:lpstr>ஏன் இந்த வீடியோ?</vt:lpstr>
      <vt:lpstr>PowerPoint Presentation</vt:lpstr>
      <vt:lpstr>1. பரிசுத்த வேதாகம வசனத்தின் மூலமாக</vt:lpstr>
      <vt:lpstr>1. பரிசுத்த வேதாகம வசனத்தின் மூலமாக</vt:lpstr>
      <vt:lpstr>PowerPoint Presentation</vt:lpstr>
      <vt:lpstr>முக்கிய குறிப்பு</vt:lpstr>
      <vt:lpstr>PowerPoint Presentation</vt:lpstr>
      <vt:lpstr>2. தேவன் நம்முடைய காது கேட்க பேசுவார்</vt:lpstr>
      <vt:lpstr>PowerPoint Presentation</vt:lpstr>
      <vt:lpstr>3. தூதர்கள் மூலமாக</vt:lpstr>
      <vt:lpstr>PowerPoint Presentation</vt:lpstr>
      <vt:lpstr>4. இயற்கை மூலமாக</vt:lpstr>
      <vt:lpstr>4. இயற்கை மூலமாக</vt:lpstr>
      <vt:lpstr>4. இயற்கை மூலமாக</vt:lpstr>
      <vt:lpstr>PowerPoint Presentation</vt:lpstr>
      <vt:lpstr>5. பிற உயிரினங்கள் மூலமாக</vt:lpstr>
      <vt:lpstr>PowerPoint Presentation</vt:lpstr>
      <vt:lpstr>6. சொப்பனம் / கனவு வழியாக பேசுவார்</vt:lpstr>
      <vt:lpstr>PowerPoint Presentation</vt:lpstr>
      <vt:lpstr>7. தரிசனங்கள் மூலமாக பேசுவார்</vt:lpstr>
      <vt:lpstr>7. தரிசனங்கள் மூலமாக பேசுவார்</vt:lpstr>
      <vt:lpstr>PowerPoint Presentation</vt:lpstr>
      <vt:lpstr>8. முகமுகமாய் பேசுவார் (நாம் காணமுடியாது)</vt:lpstr>
      <vt:lpstr>8. முகமுகமாய் பேசுவார் (நாம் காணமுடியாது)</vt:lpstr>
      <vt:lpstr>PowerPoint Presentation</vt:lpstr>
      <vt:lpstr>9. உள்ளத்தில் பேசுவார்</vt:lpstr>
      <vt:lpstr>9. உள்ளத்தில் மூலம் பேசுவார்</vt:lpstr>
      <vt:lpstr>PowerPoint Presentation</vt:lpstr>
      <vt:lpstr>10. மற்ற மனிதர்கள் மூலமாக பேசுவார்</vt:lpstr>
      <vt:lpstr>PowerPoint Presentation</vt:lpstr>
      <vt:lpstr>11. பாடல்கள், புத்தகங்கள் மூலமாக</vt:lpstr>
      <vt:lpstr>PowerPoint Presentation</vt:lpstr>
      <vt:lpstr>12. சூழ்நிலைகள் மூலமாக</vt:lpstr>
      <vt:lpstr>PowerPoint Presentation</vt:lpstr>
      <vt:lpstr>13. அடையாளங்கள் மூலமாக</vt:lpstr>
      <vt:lpstr>PowerPoint Presentation</vt:lpstr>
      <vt:lpstr>14. ஊரீம் தும்மீம் மூலமாக</vt:lpstr>
      <vt:lpstr>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628</cp:revision>
  <dcterms:created xsi:type="dcterms:W3CDTF">2018-03-04T05:18:39Z</dcterms:created>
  <dcterms:modified xsi:type="dcterms:W3CDTF">2021-06-04T23:41:11Z</dcterms:modified>
</cp:coreProperties>
</file>