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8" r:id="rId1"/>
  </p:sldMasterIdLst>
  <p:notesMasterIdLst>
    <p:notesMasterId r:id="rId20"/>
  </p:notesMasterIdLst>
  <p:sldIdLst>
    <p:sldId id="299" r:id="rId2"/>
    <p:sldId id="286" r:id="rId3"/>
    <p:sldId id="265" r:id="rId4"/>
    <p:sldId id="369" r:id="rId5"/>
    <p:sldId id="300" r:id="rId6"/>
    <p:sldId id="421" r:id="rId7"/>
    <p:sldId id="414" r:id="rId8"/>
    <p:sldId id="422" r:id="rId9"/>
    <p:sldId id="423" r:id="rId10"/>
    <p:sldId id="424" r:id="rId11"/>
    <p:sldId id="425" r:id="rId12"/>
    <p:sldId id="426" r:id="rId13"/>
    <p:sldId id="427" r:id="rId14"/>
    <p:sldId id="429" r:id="rId15"/>
    <p:sldId id="430" r:id="rId16"/>
    <p:sldId id="431" r:id="rId17"/>
    <p:sldId id="298" r:id="rId18"/>
    <p:sldId id="296" r:id="rId19"/>
  </p:sldIdLst>
  <p:sldSz cx="12192000" cy="6858000"/>
  <p:notesSz cx="6858000" cy="9144000"/>
  <p:embeddedFontLst>
    <p:embeddedFont>
      <p:font typeface="Bodoni MT Condensed" panose="02070606080606020203" pitchFamily="18" charset="0"/>
      <p:regular r:id="rId21"/>
      <p:bold r:id="rId22"/>
      <p:italic r:id="rId23"/>
      <p:boldItalic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Uni Ila.Sundaram-06" panose="00000400000000000000" pitchFamily="2" charset="0"/>
      <p:regular r:id="rId29"/>
    </p:embeddedFont>
    <p:embeddedFont>
      <p:font typeface="Uni Ila.Sundaram-08" panose="00000400000000000000" pitchFamily="2" charset="0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973" autoAdjust="0"/>
  </p:normalViewPr>
  <p:slideViewPr>
    <p:cSldViewPr snapToGrid="0">
      <p:cViewPr varScale="1">
        <p:scale>
          <a:sx n="82" d="100"/>
          <a:sy n="82" d="100"/>
        </p:scale>
        <p:origin x="69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564536-6E57-40F8-830B-324682036A99}" type="datetimeFigureOut">
              <a:rPr lang="en-US" smtClean="0"/>
              <a:t>5/1/2021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77F88E-8F8A-424A-820A-0A5D86048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61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28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08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8132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7880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1751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0423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5424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1740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3898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4568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1743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2369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5579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535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4138" y="427582"/>
            <a:ext cx="11403724" cy="10219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7200" b="0" u="sng" baseline="0">
                <a:solidFill>
                  <a:schemeClr val="bg1"/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1pPr>
          </a:lstStyle>
          <a:p>
            <a:r>
              <a:rPr lang="en-US" dirty="0" err="1"/>
              <a:t>கிறிஸ்தவ</a:t>
            </a:r>
            <a:r>
              <a:rPr lang="en-US" dirty="0"/>
              <a:t> </a:t>
            </a:r>
            <a:r>
              <a:rPr lang="en-US" dirty="0" err="1"/>
              <a:t>உபதேசங்கள்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975213" y="2394323"/>
            <a:ext cx="8822650" cy="29819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>
              <a:buNone/>
              <a:defRPr sz="9600" baseline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உபதேசம்</a:t>
            </a:r>
            <a:r>
              <a:rPr lang="en-US" dirty="0"/>
              <a:t> </a:t>
            </a:r>
            <a:r>
              <a:rPr lang="en-US" dirty="0" err="1"/>
              <a:t>என்றால்</a:t>
            </a:r>
            <a:r>
              <a:rPr lang="en-US" dirty="0"/>
              <a:t> </a:t>
            </a:r>
            <a:r>
              <a:rPr lang="en-US" dirty="0" err="1"/>
              <a:t>என்ன</a:t>
            </a:r>
            <a:r>
              <a:rPr lang="en-US" dirty="0"/>
              <a:t>?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94137" y="2394324"/>
            <a:ext cx="2581076" cy="298196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3000" b="1">
                <a:solidFill>
                  <a:schemeClr val="bg1"/>
                </a:solidFill>
                <a:latin typeface="Bodoni MT Condensed" panose="02070606080606020203" pitchFamily="18" charset="0"/>
              </a:defRPr>
            </a:lvl1pPr>
          </a:lstStyle>
          <a:p>
            <a:pPr lvl="0"/>
            <a:r>
              <a:rPr lang="en-US" dirty="0"/>
              <a:t>99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7254962" y="5630779"/>
            <a:ext cx="4627562" cy="457284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="0" baseline="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r>
              <a:rPr lang="en-US" dirty="0"/>
              <a:t>YESUDAS SOLOMON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25A1067-8552-419C-B0F0-3EEAAB2C1C0E}"/>
              </a:ext>
            </a:extLst>
          </p:cNvPr>
          <p:cNvGrpSpPr/>
          <p:nvPr userDrawn="1"/>
        </p:nvGrpSpPr>
        <p:grpSpPr>
          <a:xfrm>
            <a:off x="400651" y="6206730"/>
            <a:ext cx="11397211" cy="619448"/>
            <a:chOff x="400651" y="6206730"/>
            <a:chExt cx="11397211" cy="619448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CEFD6FE-C018-4F2A-89D7-01267D67A6EB}"/>
                </a:ext>
              </a:extLst>
            </p:cNvPr>
            <p:cNvGrpSpPr/>
            <p:nvPr userDrawn="1"/>
          </p:nvGrpSpPr>
          <p:grpSpPr>
            <a:xfrm>
              <a:off x="1289632" y="6206730"/>
              <a:ext cx="10508230" cy="619448"/>
              <a:chOff x="1289632" y="6206730"/>
              <a:chExt cx="10508230" cy="619448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7626770E-11AF-45DE-88F5-C7796A7F742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72060" y="6206730"/>
                <a:ext cx="2625802" cy="619448"/>
              </a:xfrm>
              <a:prstGeom prst="rect">
                <a:avLst/>
              </a:prstGeom>
            </p:spPr>
          </p:pic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F0F4EE4-9DDF-443F-A62A-7DAB3CCAC6BF}"/>
                  </a:ext>
                </a:extLst>
              </p:cNvPr>
              <p:cNvSpPr txBox="1"/>
              <p:nvPr userDrawn="1"/>
            </p:nvSpPr>
            <p:spPr>
              <a:xfrm>
                <a:off x="1289632" y="6285621"/>
                <a:ext cx="22493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</a:rPr>
                  <a:t>BIBLE</a:t>
                </a:r>
                <a:r>
                  <a:rPr lang="en-US" sz="2400" baseline="0" dirty="0">
                    <a:solidFill>
                      <a:schemeClr val="bg1"/>
                    </a:solidFill>
                  </a:rPr>
                  <a:t> MINUTES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8F674279-9230-4B1A-B4DB-AB0C9D0FC7B1}"/>
                </a:ext>
              </a:extLst>
            </p:cNvPr>
            <p:cNvGrpSpPr/>
            <p:nvPr userDrawn="1"/>
          </p:nvGrpSpPr>
          <p:grpSpPr>
            <a:xfrm>
              <a:off x="400651" y="6318962"/>
              <a:ext cx="845436" cy="363151"/>
              <a:chOff x="470324" y="6333296"/>
              <a:chExt cx="757401" cy="315476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119486DD-9524-4FB5-8614-0AD2713EE235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0324" y="6333296"/>
                <a:ext cx="315476" cy="315476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D2521D6D-7C06-467E-ABC1-8A134581BAF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0023" y="6369807"/>
                <a:ext cx="377702" cy="26655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199282992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30DFB14E-EC8A-46F1-BC95-398633052B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4306"/>
          <a:stretch/>
        </p:blipFill>
        <p:spPr>
          <a:xfrm rot="10800000">
            <a:off x="1" y="5781674"/>
            <a:ext cx="12192000" cy="10763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93FA475-15BC-43E2-AB0E-7C53099480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726"/>
            <a:ext cx="12192000" cy="5545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8847" y="765547"/>
            <a:ext cx="11334307" cy="90376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5400">
                <a:solidFill>
                  <a:schemeClr val="bg1"/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1pPr>
          </a:lstStyle>
          <a:p>
            <a:r>
              <a:rPr lang="en-US" dirty="0" err="1"/>
              <a:t>பொருளடக்கம்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28847" y="1825625"/>
            <a:ext cx="11334307" cy="4160505"/>
          </a:xfrm>
          <a:prstGeom prst="rect">
            <a:avLst/>
          </a:prstGeom>
        </p:spPr>
        <p:txBody>
          <a:bodyPr anchor="ctr"/>
          <a:lstStyle>
            <a:lvl1pPr marL="514350" indent="-514350">
              <a:buFont typeface="+mj-lt"/>
              <a:buAutoNum type="arabicPeriod"/>
              <a:defRPr sz="4400" baseline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1pPr>
            <a:lvl2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2pPr>
            <a:lvl3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3pPr>
            <a:lvl4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4pPr>
            <a:lvl5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5pPr>
          </a:lstStyle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ஒன்று</a:t>
            </a:r>
            <a:endParaRPr lang="en-US" dirty="0"/>
          </a:p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இரண்டு</a:t>
            </a:r>
            <a:endParaRPr lang="en-US" dirty="0"/>
          </a:p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மூன்று</a:t>
            </a:r>
            <a:endParaRPr lang="en-US" dirty="0"/>
          </a:p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நாங்கு</a:t>
            </a:r>
            <a:endParaRPr lang="en-US" dirty="0"/>
          </a:p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ஐந்து</a:t>
            </a:r>
            <a:endParaRPr lang="en-US" dirty="0"/>
          </a:p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ஆறு</a:t>
            </a:r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01A32BF-8D66-4C06-A2FE-189B53ED1E89}"/>
              </a:ext>
            </a:extLst>
          </p:cNvPr>
          <p:cNvGrpSpPr/>
          <p:nvPr userDrawn="1"/>
        </p:nvGrpSpPr>
        <p:grpSpPr>
          <a:xfrm>
            <a:off x="400651" y="6206730"/>
            <a:ext cx="11397211" cy="619448"/>
            <a:chOff x="400651" y="6206730"/>
            <a:chExt cx="11397211" cy="619448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316C67C-28E4-4792-B618-DC5089921C4E}"/>
                </a:ext>
              </a:extLst>
            </p:cNvPr>
            <p:cNvGrpSpPr/>
            <p:nvPr userDrawn="1"/>
          </p:nvGrpSpPr>
          <p:grpSpPr>
            <a:xfrm>
              <a:off x="1289632" y="6206730"/>
              <a:ext cx="10508230" cy="619448"/>
              <a:chOff x="1289632" y="6206730"/>
              <a:chExt cx="10508230" cy="619448"/>
            </a:xfrm>
          </p:grpSpPr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8AE106EF-C83B-480D-B6AD-7CDB37C40E7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72060" y="6206730"/>
                <a:ext cx="2625802" cy="619448"/>
              </a:xfrm>
              <a:prstGeom prst="rect">
                <a:avLst/>
              </a:prstGeom>
            </p:spPr>
          </p:pic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B5FFDD5-B517-497C-BD81-19135419ED8C}"/>
                  </a:ext>
                </a:extLst>
              </p:cNvPr>
              <p:cNvSpPr txBox="1"/>
              <p:nvPr userDrawn="1"/>
            </p:nvSpPr>
            <p:spPr>
              <a:xfrm>
                <a:off x="1289632" y="6285621"/>
                <a:ext cx="22493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</a:rPr>
                  <a:t>BIBLE</a:t>
                </a:r>
                <a:r>
                  <a:rPr lang="en-US" sz="2400" baseline="0" dirty="0">
                    <a:solidFill>
                      <a:schemeClr val="bg1"/>
                    </a:solidFill>
                  </a:rPr>
                  <a:t> MINUTES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AE4A44A-F04C-4A84-A89D-E0227065F923}"/>
                </a:ext>
              </a:extLst>
            </p:cNvPr>
            <p:cNvGrpSpPr/>
            <p:nvPr userDrawn="1"/>
          </p:nvGrpSpPr>
          <p:grpSpPr>
            <a:xfrm>
              <a:off x="400651" y="6318962"/>
              <a:ext cx="845436" cy="363151"/>
              <a:chOff x="470324" y="6333296"/>
              <a:chExt cx="757401" cy="315476"/>
            </a:xfrm>
          </p:grpSpPr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1B8F4450-9D68-40EF-BDD2-8810F18E042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0324" y="6333296"/>
                <a:ext cx="315476" cy="315476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69D3D7AF-C1D2-47C5-95B1-24454E2B705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0023" y="6369807"/>
                <a:ext cx="377702" cy="26655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253786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6BFE588-E096-4261-A46C-ABC3852290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4306"/>
          <a:stretch/>
        </p:blipFill>
        <p:spPr>
          <a:xfrm rot="10800000">
            <a:off x="1" y="5781674"/>
            <a:ext cx="12192000" cy="10763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12F83B6-0C2A-4833-B1DE-066E38D37E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767"/>
          <a:stretch/>
        </p:blipFill>
        <p:spPr>
          <a:xfrm>
            <a:off x="0" y="649514"/>
            <a:ext cx="12192000" cy="5532211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CFF263A-7997-4FDA-A83F-77C9A8D56DD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8846" y="1332695"/>
            <a:ext cx="11334307" cy="4160505"/>
          </a:xfrm>
          <a:prstGeom prst="rect">
            <a:avLst/>
          </a:prstGeom>
        </p:spPr>
        <p:txBody>
          <a:bodyPr anchor="ctr"/>
          <a:lstStyle>
            <a:lvl1pPr marL="514350" indent="-514350" algn="ctr">
              <a:buFontTx/>
              <a:buNone/>
              <a:defRPr sz="13800" baseline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1pPr>
            <a:lvl2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2pPr>
            <a:lvl3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3pPr>
            <a:lvl4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4pPr>
            <a:lvl5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5pPr>
          </a:lstStyle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ஒன்று</a:t>
            </a:r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15662E0-CBA5-4258-B301-C6C1468E5055}"/>
              </a:ext>
            </a:extLst>
          </p:cNvPr>
          <p:cNvGrpSpPr/>
          <p:nvPr userDrawn="1"/>
        </p:nvGrpSpPr>
        <p:grpSpPr>
          <a:xfrm>
            <a:off x="400651" y="6206730"/>
            <a:ext cx="11397211" cy="619448"/>
            <a:chOff x="400651" y="6206730"/>
            <a:chExt cx="11397211" cy="619448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29438BF-FA4D-4B18-9D0A-9CE17A88109B}"/>
                </a:ext>
              </a:extLst>
            </p:cNvPr>
            <p:cNvGrpSpPr/>
            <p:nvPr userDrawn="1"/>
          </p:nvGrpSpPr>
          <p:grpSpPr>
            <a:xfrm>
              <a:off x="1289632" y="6206730"/>
              <a:ext cx="10508230" cy="619448"/>
              <a:chOff x="1289632" y="6206730"/>
              <a:chExt cx="10508230" cy="619448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FF1D4847-E8EA-4FAE-B8CB-75FC806193D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72060" y="6206730"/>
                <a:ext cx="2625802" cy="619448"/>
              </a:xfrm>
              <a:prstGeom prst="rect">
                <a:avLst/>
              </a:prstGeom>
            </p:spPr>
          </p:pic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31AB905-A01B-4F6E-83BD-17FE49B65141}"/>
                  </a:ext>
                </a:extLst>
              </p:cNvPr>
              <p:cNvSpPr txBox="1"/>
              <p:nvPr userDrawn="1"/>
            </p:nvSpPr>
            <p:spPr>
              <a:xfrm>
                <a:off x="1289632" y="6285621"/>
                <a:ext cx="22493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</a:rPr>
                  <a:t>BIBLE</a:t>
                </a:r>
                <a:r>
                  <a:rPr lang="en-US" sz="2400" baseline="0" dirty="0">
                    <a:solidFill>
                      <a:schemeClr val="bg1"/>
                    </a:solidFill>
                  </a:rPr>
                  <a:t> MINUTES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D0B50F68-B7B8-4C47-BDD5-6C1E9283B5D7}"/>
                </a:ext>
              </a:extLst>
            </p:cNvPr>
            <p:cNvGrpSpPr/>
            <p:nvPr userDrawn="1"/>
          </p:nvGrpSpPr>
          <p:grpSpPr>
            <a:xfrm>
              <a:off x="400651" y="6318962"/>
              <a:ext cx="845436" cy="363151"/>
              <a:chOff x="470324" y="6333296"/>
              <a:chExt cx="757401" cy="315476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414CC9F9-2B69-4FEC-9A1E-3F89FC8AC69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0324" y="6333296"/>
                <a:ext cx="315476" cy="315476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55FB2B51-22A7-4E40-B8F1-4014B0E6B22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0023" y="6369807"/>
                <a:ext cx="377702" cy="26655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590207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53340" y="1038722"/>
            <a:ext cx="11202366" cy="2970965"/>
          </a:xfrm>
          <a:prstGeom prst="rect">
            <a:avLst/>
          </a:prstGeom>
          <a:solidFill>
            <a:schemeClr val="accent4">
              <a:lumMod val="75000"/>
              <a:alpha val="73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0"/>
          <p:cNvSpPr txBox="1">
            <a:spLocks/>
          </p:cNvSpPr>
          <p:nvPr userDrawn="1"/>
        </p:nvSpPr>
        <p:spPr>
          <a:xfrm>
            <a:off x="1001401" y="1334532"/>
            <a:ext cx="9865104" cy="15433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6000" b="1" kern="1200">
                <a:gradFill flip="none" rotWithShape="1">
                  <a:gsLst>
                    <a:gs pos="0">
                      <a:srgbClr val="0070C0"/>
                    </a:gs>
                    <a:gs pos="100000">
                      <a:srgbClr val="00B0F0"/>
                    </a:gs>
                  </a:gsLst>
                  <a:lin ang="16200000" scaled="1"/>
                  <a:tileRect/>
                </a:gradFill>
                <a:effectLst/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Thank You</a:t>
            </a:r>
          </a:p>
        </p:txBody>
      </p:sp>
      <p:sp>
        <p:nvSpPr>
          <p:cNvPr id="13" name="Subtitle 11"/>
          <p:cNvSpPr txBox="1">
            <a:spLocks/>
          </p:cNvSpPr>
          <p:nvPr userDrawn="1"/>
        </p:nvSpPr>
        <p:spPr>
          <a:xfrm>
            <a:off x="1001401" y="2877891"/>
            <a:ext cx="9865104" cy="823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 know more, please watch other related videos from our YouTube channel or Facebook page and feel free to contact us for any further questions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4417" y="1261263"/>
            <a:ext cx="4102339" cy="967775"/>
          </a:xfrm>
          <a:prstGeom prst="rect">
            <a:avLst/>
          </a:prstGeom>
        </p:spPr>
      </p:pic>
      <p:grpSp>
        <p:nvGrpSpPr>
          <p:cNvPr id="17" name="Group 16"/>
          <p:cNvGrpSpPr/>
          <p:nvPr userDrawn="1"/>
        </p:nvGrpSpPr>
        <p:grpSpPr>
          <a:xfrm>
            <a:off x="1069801" y="4256844"/>
            <a:ext cx="9724511" cy="1342214"/>
            <a:chOff x="408065" y="4256844"/>
            <a:chExt cx="9724511" cy="1342214"/>
          </a:xfrm>
        </p:grpSpPr>
        <p:sp>
          <p:nvSpPr>
            <p:cNvPr id="6" name="TextBox 5"/>
            <p:cNvSpPr txBox="1"/>
            <p:nvPr userDrawn="1"/>
          </p:nvSpPr>
          <p:spPr>
            <a:xfrm flipH="1">
              <a:off x="3526975" y="4778861"/>
              <a:ext cx="31011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wordofgod@wordofgod.in</a:t>
              </a:r>
            </a:p>
          </p:txBody>
        </p:sp>
        <p:sp>
          <p:nvSpPr>
            <p:cNvPr id="7" name="TextBox 6"/>
            <p:cNvSpPr txBox="1"/>
            <p:nvPr userDrawn="1"/>
          </p:nvSpPr>
          <p:spPr>
            <a:xfrm>
              <a:off x="3526975" y="4256845"/>
              <a:ext cx="23579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Email</a:t>
              </a:r>
            </a:p>
          </p:txBody>
        </p:sp>
        <p:cxnSp>
          <p:nvCxnSpPr>
            <p:cNvPr id="8" name="Straight Connector 7"/>
            <p:cNvCxnSpPr/>
            <p:nvPr userDrawn="1"/>
          </p:nvCxnSpPr>
          <p:spPr>
            <a:xfrm rot="5400000">
              <a:off x="2673234" y="4942179"/>
              <a:ext cx="1311855" cy="190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 userDrawn="1"/>
          </p:nvSpPr>
          <p:spPr>
            <a:xfrm flipH="1">
              <a:off x="6735048" y="4778860"/>
              <a:ext cx="33975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YouTube: Bible Minutes</a:t>
              </a:r>
            </a:p>
            <a:p>
              <a:r>
                <a:rPr lang="en-US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Facebook:</a:t>
              </a:r>
              <a:r>
                <a:rPr lang="en-US" sz="1800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Bible Minutes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6735049" y="4256844"/>
              <a:ext cx="23579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Social</a:t>
              </a:r>
            </a:p>
          </p:txBody>
        </p:sp>
        <p:cxnSp>
          <p:nvCxnSpPr>
            <p:cNvPr id="11" name="Straight Connector 10"/>
            <p:cNvCxnSpPr/>
            <p:nvPr userDrawn="1"/>
          </p:nvCxnSpPr>
          <p:spPr>
            <a:xfrm rot="5400000">
              <a:off x="5869273" y="4942179"/>
              <a:ext cx="1311855" cy="190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 userDrawn="1"/>
          </p:nvSpPr>
          <p:spPr>
            <a:xfrm flipH="1">
              <a:off x="408066" y="4778861"/>
              <a:ext cx="237493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+91 90190</a:t>
              </a:r>
              <a:r>
                <a:rPr lang="en-US" sz="1800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49070</a:t>
              </a:r>
            </a:p>
            <a:p>
              <a:r>
                <a:rPr lang="en-US" sz="1800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+91 76765 05599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408065" y="4256845"/>
              <a:ext cx="26890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By Phone / WhatsApp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A8184B-DA13-4503-890B-5FAFEDD89726}"/>
              </a:ext>
            </a:extLst>
          </p:cNvPr>
          <p:cNvGrpSpPr/>
          <p:nvPr userDrawn="1"/>
        </p:nvGrpSpPr>
        <p:grpSpPr>
          <a:xfrm>
            <a:off x="8482672" y="4275323"/>
            <a:ext cx="845435" cy="363151"/>
            <a:chOff x="470324" y="6333296"/>
            <a:chExt cx="757400" cy="315476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AA30BF7-93F6-4A3E-A7CA-30519F1576A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324" y="6333296"/>
              <a:ext cx="315476" cy="315476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DEBBA7EF-8F06-49E8-9E5C-4A3369EEA0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0022" y="6369807"/>
              <a:ext cx="377702" cy="2665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47055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F4D99E-2A45-40BB-BF13-03408FEF1E3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584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6" r:id="rId3"/>
    <p:sldLayoutId id="214748368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Beginner Course - </a:t>
            </a:r>
            <a:r>
              <a:rPr lang="en-US" dirty="0" err="1"/>
              <a:t>தேவன்</a:t>
            </a:r>
            <a:r>
              <a:rPr lang="en-US" dirty="0"/>
              <a:t>/God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817845" y="2099683"/>
            <a:ext cx="8980018" cy="2981970"/>
          </a:xfrm>
        </p:spPr>
        <p:txBody>
          <a:bodyPr>
            <a:normAutofit/>
          </a:bodyPr>
          <a:lstStyle/>
          <a:p>
            <a:r>
              <a:rPr lang="ta-IN" dirty="0"/>
              <a:t>தேவனோடு</a:t>
            </a:r>
            <a:r>
              <a:rPr lang="en-US" dirty="0"/>
              <a:t> </a:t>
            </a:r>
          </a:p>
          <a:p>
            <a:r>
              <a:rPr lang="en-US" dirty="0"/>
              <a:t>உ</a:t>
            </a:r>
            <a:r>
              <a:rPr lang="ta-IN" dirty="0"/>
              <a:t>ள்ள</a:t>
            </a:r>
            <a:r>
              <a:rPr lang="en-US" dirty="0"/>
              <a:t> </a:t>
            </a:r>
            <a:r>
              <a:rPr lang="ta-IN" dirty="0"/>
              <a:t>உறவு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9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sz="2800" dirty="0"/>
              <a:t>DAVID EMMANVEL 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769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பொருளடக்கம்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a-IN" sz="4000" dirty="0"/>
              <a:t>அறிமுகம்</a:t>
            </a:r>
            <a:endParaRPr lang="en-US" sz="40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ta-IN" sz="4000" dirty="0">
                <a:solidFill>
                  <a:prstClr val="white"/>
                </a:solidFill>
              </a:rPr>
              <a:t>பெத்தானியா </a:t>
            </a:r>
            <a:r>
              <a:rPr lang="en-US" sz="4000" dirty="0" err="1">
                <a:solidFill>
                  <a:prstClr val="white"/>
                </a:solidFill>
              </a:rPr>
              <a:t>ஊரைக்</a:t>
            </a:r>
            <a:r>
              <a:rPr lang="en-US" sz="4000" dirty="0">
                <a:solidFill>
                  <a:prstClr val="white"/>
                </a:solidFill>
              </a:rPr>
              <a:t> </a:t>
            </a:r>
            <a:r>
              <a:rPr lang="en-US" sz="4000" dirty="0" err="1">
                <a:solidFill>
                  <a:prstClr val="white"/>
                </a:solidFill>
              </a:rPr>
              <a:t>குறித்த</a:t>
            </a:r>
            <a:r>
              <a:rPr lang="en-US" sz="4000" dirty="0">
                <a:solidFill>
                  <a:prstClr val="white"/>
                </a:solidFill>
              </a:rPr>
              <a:t> </a:t>
            </a:r>
            <a:r>
              <a:rPr lang="ta-IN" sz="4000" dirty="0"/>
              <a:t>குறிப்புகள்</a:t>
            </a:r>
            <a:endParaRPr lang="en-US" sz="40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ta-IN" sz="4000" dirty="0"/>
              <a:t>மார்த்தா</a:t>
            </a:r>
            <a:r>
              <a:rPr lang="en-US" sz="4000" dirty="0" err="1"/>
              <a:t>ளை</a:t>
            </a:r>
            <a:r>
              <a:rPr lang="en-US" sz="4000" dirty="0"/>
              <a:t> </a:t>
            </a:r>
            <a:r>
              <a:rPr lang="en-US" sz="4000" dirty="0" err="1"/>
              <a:t>குறித்த</a:t>
            </a:r>
            <a:r>
              <a:rPr lang="en-US" sz="4000" dirty="0"/>
              <a:t> </a:t>
            </a:r>
            <a:r>
              <a:rPr lang="en-US" sz="4000" dirty="0" err="1"/>
              <a:t>குறிப்புகள்</a:t>
            </a:r>
            <a:endParaRPr lang="en-US" sz="40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ta-IN" sz="4000" dirty="0"/>
              <a:t>மார்த்தாளின் அவிசுவாசம்</a:t>
            </a:r>
            <a:endParaRPr lang="en-US" sz="40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ta-IN" sz="4000" dirty="0"/>
              <a:t>மரியா</a:t>
            </a:r>
            <a:r>
              <a:rPr lang="en-US" sz="4000" dirty="0" err="1"/>
              <a:t>ளை</a:t>
            </a:r>
            <a:r>
              <a:rPr lang="en-US" sz="4000" dirty="0"/>
              <a:t> </a:t>
            </a:r>
            <a:r>
              <a:rPr lang="en-US" sz="4000" dirty="0" err="1"/>
              <a:t>குறித்த</a:t>
            </a:r>
            <a:r>
              <a:rPr lang="en-US" sz="4000" dirty="0"/>
              <a:t> </a:t>
            </a:r>
            <a:r>
              <a:rPr lang="en-US" sz="4000" dirty="0" err="1"/>
              <a:t>குறிப்புகள்</a:t>
            </a:r>
            <a:endParaRPr lang="en-US" sz="4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3962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Bible-Minutes-1080p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96252"/>
            <a:ext cx="12192000" cy="6954252"/>
          </a:xfrm>
        </p:spPr>
      </p:pic>
    </p:spTree>
    <p:extLst>
      <p:ext uri="{BB962C8B-B14F-4D97-AF65-F5344CB8AC3E}">
        <p14:creationId xmlns:p14="http://schemas.microsoft.com/office/powerpoint/2010/main" val="279193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D34739-19DE-4960-8986-60299681E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188" y="1370427"/>
            <a:ext cx="11334307" cy="4160505"/>
          </a:xfrm>
        </p:spPr>
        <p:txBody>
          <a:bodyPr>
            <a:normAutofit/>
          </a:bodyPr>
          <a:lstStyle/>
          <a:p>
            <a:pPr marL="0" indent="0"/>
            <a:r>
              <a:rPr lang="en-US" sz="8800" dirty="0"/>
              <a:t>1. </a:t>
            </a:r>
            <a:r>
              <a:rPr lang="ta-IN" sz="8800" dirty="0"/>
              <a:t>அறிமுகம்</a:t>
            </a:r>
            <a:endParaRPr lang="en-US" sz="8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5255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1. </a:t>
            </a:r>
            <a:r>
              <a:rPr lang="ta-IN" sz="4000" dirty="0"/>
              <a:t>அறிமுகம்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7241" y="1825625"/>
            <a:ext cx="11435753" cy="4160505"/>
          </a:xfrm>
        </p:spPr>
        <p:txBody>
          <a:bodyPr>
            <a:normAutofit/>
          </a:bodyPr>
          <a:lstStyle/>
          <a:p>
            <a:pPr marL="742950" lvl="1" indent="-571500">
              <a:buFont typeface="Wingdings" panose="05000000000000000000" pitchFamily="2" charset="2"/>
              <a:buChar char="§"/>
            </a:pPr>
            <a:r>
              <a:rPr lang="ta-IN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வேத பகுதிகள்            </a:t>
            </a:r>
            <a:endParaRPr lang="en-US" sz="44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200150" lvl="2" indent="-571500">
              <a:buFont typeface="Wingdings" panose="05000000000000000000" pitchFamily="2" charset="2"/>
              <a:buChar char="§"/>
            </a:pPr>
            <a:r>
              <a:rPr lang="ta-IN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லூக்கா 10:38-42</a:t>
            </a:r>
            <a:endParaRPr lang="en-US" sz="40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200150" lvl="2" indent="-571500">
              <a:buFont typeface="Wingdings" panose="05000000000000000000" pitchFamily="2" charset="2"/>
              <a:buChar char="§"/>
            </a:pPr>
            <a:r>
              <a:rPr lang="ta-IN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யோவான் 11:1-45</a:t>
            </a:r>
            <a:endParaRPr lang="en-US" sz="40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200150" lvl="2" indent="-571500">
              <a:buFont typeface="Wingdings" panose="05000000000000000000" pitchFamily="2" charset="2"/>
              <a:buChar char="§"/>
            </a:pPr>
            <a:r>
              <a:rPr lang="ta-IN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யோவான் 12:1-8</a:t>
            </a:r>
            <a:endParaRPr lang="en-US" sz="36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3478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D34739-19DE-4960-8986-60299681E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188" y="1370427"/>
            <a:ext cx="11334307" cy="4160505"/>
          </a:xfrm>
        </p:spPr>
        <p:txBody>
          <a:bodyPr>
            <a:normAutofit/>
          </a:bodyPr>
          <a:lstStyle/>
          <a:p>
            <a:pPr marL="0" indent="0"/>
            <a:r>
              <a:rPr lang="ta-IN" sz="8800" dirty="0"/>
              <a:t>2. </a:t>
            </a:r>
            <a:r>
              <a:rPr lang="ta-IN" sz="8800" dirty="0">
                <a:solidFill>
                  <a:prstClr val="white"/>
                </a:solidFill>
              </a:rPr>
              <a:t>பெத்தானியா </a:t>
            </a:r>
            <a:r>
              <a:rPr lang="en-US" sz="8800" dirty="0" err="1">
                <a:solidFill>
                  <a:prstClr val="white"/>
                </a:solidFill>
              </a:rPr>
              <a:t>ஊரைக்</a:t>
            </a:r>
            <a:r>
              <a:rPr lang="en-US" sz="8800" dirty="0">
                <a:solidFill>
                  <a:prstClr val="white"/>
                </a:solidFill>
              </a:rPr>
              <a:t> </a:t>
            </a:r>
            <a:r>
              <a:rPr lang="en-US" sz="8800" dirty="0" err="1">
                <a:solidFill>
                  <a:prstClr val="white"/>
                </a:solidFill>
              </a:rPr>
              <a:t>குறித்த</a:t>
            </a:r>
            <a:r>
              <a:rPr lang="en-US" sz="8800" dirty="0">
                <a:solidFill>
                  <a:prstClr val="white"/>
                </a:solidFill>
              </a:rPr>
              <a:t> </a:t>
            </a:r>
            <a:r>
              <a:rPr lang="en-US" sz="8800" dirty="0" err="1">
                <a:solidFill>
                  <a:prstClr val="white"/>
                </a:solidFill>
              </a:rPr>
              <a:t>சில</a:t>
            </a:r>
            <a:r>
              <a:rPr lang="ta-IN" sz="8800" dirty="0"/>
              <a:t> குறிப்புகள்</a:t>
            </a:r>
            <a:endParaRPr lang="en-US" sz="8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75394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2. </a:t>
            </a:r>
            <a:r>
              <a:rPr lang="ta-IN" sz="4000" dirty="0">
                <a:solidFill>
                  <a:prstClr val="white"/>
                </a:solidFill>
              </a:rPr>
              <a:t>பெத்தானியா </a:t>
            </a:r>
            <a:r>
              <a:rPr lang="en-US" sz="4000" dirty="0" err="1">
                <a:solidFill>
                  <a:prstClr val="white"/>
                </a:solidFill>
              </a:rPr>
              <a:t>ஊரைக்</a:t>
            </a:r>
            <a:r>
              <a:rPr lang="en-US" sz="4000" dirty="0">
                <a:solidFill>
                  <a:prstClr val="white"/>
                </a:solidFill>
              </a:rPr>
              <a:t> </a:t>
            </a:r>
            <a:r>
              <a:rPr lang="en-US" sz="4000" dirty="0" err="1">
                <a:solidFill>
                  <a:prstClr val="white"/>
                </a:solidFill>
              </a:rPr>
              <a:t>குறித்த</a:t>
            </a:r>
            <a:r>
              <a:rPr lang="en-US" sz="4000" dirty="0">
                <a:solidFill>
                  <a:prstClr val="white"/>
                </a:solidFill>
              </a:rPr>
              <a:t> </a:t>
            </a:r>
            <a:r>
              <a:rPr lang="en-US" sz="4000" dirty="0" err="1">
                <a:solidFill>
                  <a:prstClr val="white"/>
                </a:solidFill>
              </a:rPr>
              <a:t>சில</a:t>
            </a:r>
            <a:r>
              <a:rPr lang="ta-IN" sz="4000" dirty="0"/>
              <a:t> குறிப்புகள்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7241" y="1825625"/>
            <a:ext cx="11435753" cy="4160505"/>
          </a:xfrm>
        </p:spPr>
        <p:txBody>
          <a:bodyPr>
            <a:normAutofit fontScale="85000" lnSpcReduction="10000"/>
          </a:bodyPr>
          <a:lstStyle/>
          <a:p>
            <a:pPr marL="742950" lvl="1" indent="-571500"/>
            <a:r>
              <a:rPr lang="ta-IN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ஊர் பெத்தானியா - யோவா 11:1</a:t>
            </a:r>
            <a:endParaRPr lang="en-US" sz="44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/>
            <a:r>
              <a:rPr lang="ta-IN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எருசலேமிலிருந்து இரண்டு மைல் தொலைவில் உள்ள ஊர் - யோவான் 11:18</a:t>
            </a:r>
            <a:endParaRPr lang="en-US" sz="44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/>
            <a:r>
              <a:rPr lang="ta-IN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எருசலமுக்கு எதிரான ஒலிவமலைக்கு அருகான உள்ளது         </a:t>
            </a:r>
            <a:endParaRPr lang="en-US" sz="44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/>
            <a:r>
              <a:rPr lang="ta-IN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இயேசு இந்த பெத்தானியாவில்  இராத்தங்கினார் - மத்தேயு 21:17</a:t>
            </a:r>
            <a:endParaRPr lang="en-US" sz="44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/>
            <a:r>
              <a:rPr lang="ta-IN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இதற்கு அருகே தான் கெத்சமனே தோட்டம் உண்டு        </a:t>
            </a:r>
            <a:endParaRPr lang="en-US" sz="44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/>
            <a:r>
              <a:rPr lang="ta-IN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இங்கு இருந்து தான் இயேசு பரமேறினார் - லூக்கா 24:50</a:t>
            </a:r>
            <a:endParaRPr lang="ta-IN" sz="40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4375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D34739-19DE-4960-8986-60299681E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188" y="1370427"/>
            <a:ext cx="11334307" cy="4160505"/>
          </a:xfrm>
        </p:spPr>
        <p:txBody>
          <a:bodyPr>
            <a:normAutofit/>
          </a:bodyPr>
          <a:lstStyle/>
          <a:p>
            <a:pPr marL="0" indent="0"/>
            <a:r>
              <a:rPr lang="en-US" sz="8800" dirty="0"/>
              <a:t>3</a:t>
            </a:r>
            <a:r>
              <a:rPr lang="ta-IN" sz="8800" dirty="0"/>
              <a:t>. மார்த்தா</a:t>
            </a:r>
            <a:r>
              <a:rPr lang="en-US" sz="8800" dirty="0" err="1"/>
              <a:t>ளை</a:t>
            </a:r>
            <a:r>
              <a:rPr lang="en-US" sz="8800" dirty="0"/>
              <a:t> </a:t>
            </a:r>
            <a:r>
              <a:rPr lang="en-US" sz="8800" dirty="0" err="1"/>
              <a:t>குறித்த</a:t>
            </a:r>
            <a:r>
              <a:rPr lang="en-US" sz="8800" dirty="0"/>
              <a:t> </a:t>
            </a:r>
            <a:r>
              <a:rPr lang="en-US" sz="8800" dirty="0" err="1"/>
              <a:t>குறிப்புகள்</a:t>
            </a:r>
            <a:endParaRPr lang="en-US" sz="8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8788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3. </a:t>
            </a:r>
            <a:r>
              <a:rPr lang="ta-IN" sz="4000" dirty="0"/>
              <a:t>மார்த்தா</a:t>
            </a:r>
            <a:r>
              <a:rPr lang="en-US" sz="4000" dirty="0" err="1"/>
              <a:t>ளை</a:t>
            </a:r>
            <a:r>
              <a:rPr lang="en-US" sz="4000" dirty="0"/>
              <a:t> </a:t>
            </a:r>
            <a:r>
              <a:rPr lang="en-US" sz="4000" dirty="0" err="1"/>
              <a:t>குறித்த</a:t>
            </a:r>
            <a:r>
              <a:rPr lang="en-US" sz="4000" dirty="0"/>
              <a:t> </a:t>
            </a:r>
            <a:r>
              <a:rPr lang="en-US" sz="4000" dirty="0" err="1"/>
              <a:t>குறிப்புகள்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7241" y="1825625"/>
            <a:ext cx="11435753" cy="4160505"/>
          </a:xfrm>
        </p:spPr>
        <p:txBody>
          <a:bodyPr>
            <a:normAutofit/>
          </a:bodyPr>
          <a:lstStyle/>
          <a:p>
            <a:pPr marL="742950" lvl="1" indent="-571500"/>
            <a:r>
              <a:rPr lang="ta-IN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வீட்டில் ஏற்றுக்கொண்டாள் - லூக்கா 10:38</a:t>
            </a:r>
          </a:p>
          <a:p>
            <a:pPr marL="742950" lvl="1" indent="-571500"/>
            <a:r>
              <a:rPr lang="ta-IN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பணிவிடை செய்தாள் - யோவான் 12:2</a:t>
            </a:r>
          </a:p>
          <a:p>
            <a:pPr marL="742950" lvl="1" indent="-571500"/>
            <a:r>
              <a:rPr lang="ta-IN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இயேசுவை கிறிஸ்து என விசுவாசித்தாள் - யோவான் 11:27</a:t>
            </a:r>
          </a:p>
          <a:p>
            <a:pPr marL="742950" lvl="1" indent="-571500"/>
            <a:r>
              <a:rPr lang="ta-IN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இயேசுவை அறிந்திருந்தாள் - யோவான் 11:22</a:t>
            </a:r>
          </a:p>
          <a:p>
            <a:pPr marL="742950" lvl="1" indent="-571500"/>
            <a:r>
              <a:rPr lang="ta-IN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எதிர்கொண்டு போனாள் - யோவான் 11:20</a:t>
            </a:r>
            <a:endParaRPr lang="ta-IN" sz="40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8835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D34739-19DE-4960-8986-60299681E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188" y="1370427"/>
            <a:ext cx="11334307" cy="4160505"/>
          </a:xfrm>
        </p:spPr>
        <p:txBody>
          <a:bodyPr>
            <a:normAutofit/>
          </a:bodyPr>
          <a:lstStyle/>
          <a:p>
            <a:pPr marL="0" indent="0"/>
            <a:r>
              <a:rPr lang="en-US" sz="7200" dirty="0"/>
              <a:t>4</a:t>
            </a:r>
            <a:r>
              <a:rPr lang="ta-IN" sz="7200" dirty="0"/>
              <a:t>. மார்த்தாளின் அவிசுவாசம்</a:t>
            </a:r>
            <a:endParaRPr lang="en-US" sz="7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69531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4. </a:t>
            </a:r>
            <a:r>
              <a:rPr lang="ta-IN" sz="4000" dirty="0"/>
              <a:t>மார்த்தாளின் அவிசுவாசம்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7241" y="1825625"/>
            <a:ext cx="11435753" cy="4160505"/>
          </a:xfrm>
        </p:spPr>
        <p:txBody>
          <a:bodyPr>
            <a:normAutofit/>
          </a:bodyPr>
          <a:lstStyle/>
          <a:p>
            <a:pPr marL="742950" lvl="1" indent="-571500"/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வருத்தமடைந்தாள்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ta-IN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லூக்கா 10:4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0</a:t>
            </a:r>
          </a:p>
          <a:p>
            <a:pPr marL="742950" lvl="1" indent="-571500"/>
            <a:r>
              <a:rPr lang="ta-IN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கவலைப்பட்டு கலங்கினாள் - லூக்கா 10:41</a:t>
            </a:r>
          </a:p>
          <a:p>
            <a:pPr marL="742950" lvl="1" indent="-571500"/>
            <a:r>
              <a:rPr lang="ta-IN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நாறுமே என்றாள் - யோவான் 11:39,40</a:t>
            </a:r>
            <a:endParaRPr lang="en-US" sz="44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/>
            <a:endParaRPr lang="en-US" sz="44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0096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D34739-19DE-4960-8986-60299681E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188" y="1370427"/>
            <a:ext cx="11334307" cy="4160505"/>
          </a:xfrm>
        </p:spPr>
        <p:txBody>
          <a:bodyPr>
            <a:normAutofit/>
          </a:bodyPr>
          <a:lstStyle/>
          <a:p>
            <a:pPr marL="0" indent="0"/>
            <a:r>
              <a:rPr lang="en-US" sz="8800" dirty="0"/>
              <a:t>5</a:t>
            </a:r>
            <a:r>
              <a:rPr lang="ta-IN" sz="8800" dirty="0"/>
              <a:t>. மரியா</a:t>
            </a:r>
            <a:r>
              <a:rPr lang="en-US" sz="8800" dirty="0" err="1"/>
              <a:t>ளை</a:t>
            </a:r>
            <a:r>
              <a:rPr lang="en-US" sz="8800" dirty="0"/>
              <a:t> </a:t>
            </a:r>
            <a:r>
              <a:rPr lang="en-US" sz="8800" dirty="0" err="1"/>
              <a:t>குறித்த</a:t>
            </a:r>
            <a:r>
              <a:rPr lang="en-US" sz="8800" dirty="0"/>
              <a:t> </a:t>
            </a:r>
            <a:r>
              <a:rPr lang="en-US" sz="8800" dirty="0" err="1"/>
              <a:t>குறிப்புகள்</a:t>
            </a:r>
            <a:endParaRPr lang="en-US" sz="8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4642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5. </a:t>
            </a:r>
            <a:r>
              <a:rPr lang="ta-IN" sz="4000" dirty="0"/>
              <a:t>மரியா</a:t>
            </a:r>
            <a:r>
              <a:rPr lang="en-US" sz="4000" dirty="0" err="1"/>
              <a:t>ளை</a:t>
            </a:r>
            <a:r>
              <a:rPr lang="en-US" sz="4000" dirty="0"/>
              <a:t> </a:t>
            </a:r>
            <a:r>
              <a:rPr lang="en-US" sz="4000" dirty="0" err="1"/>
              <a:t>குறித்த</a:t>
            </a:r>
            <a:r>
              <a:rPr lang="en-US" sz="4000" dirty="0"/>
              <a:t> </a:t>
            </a:r>
            <a:r>
              <a:rPr lang="en-US" sz="4000" dirty="0" err="1"/>
              <a:t>குறிப்புகள்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7241" y="1825625"/>
            <a:ext cx="11435753" cy="4160505"/>
          </a:xfrm>
        </p:spPr>
        <p:txBody>
          <a:bodyPr>
            <a:normAutofit fontScale="92500" lnSpcReduction="10000"/>
          </a:bodyPr>
          <a:lstStyle/>
          <a:p>
            <a:pPr marL="742950" lvl="1" indent="-571500"/>
            <a:r>
              <a:rPr lang="ta-IN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சாட்சி  -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ta-IN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லூக்கா 10:42</a:t>
            </a:r>
          </a:p>
          <a:p>
            <a:pPr marL="742950" lvl="1" indent="-571500"/>
            <a:r>
              <a:rPr lang="ta-IN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இயேசுவின் பாதம் அமர்ந்திருந்தாள் - லூக்கா 10:39</a:t>
            </a:r>
          </a:p>
          <a:p>
            <a:pPr marL="742950" lvl="1" indent="-571500"/>
            <a:r>
              <a:rPr lang="ta-IN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இயேசுவின் பாதம் விழுந்து அழுதாள் - யோவான் 11:32</a:t>
            </a:r>
            <a:endParaRPr lang="en-US" sz="44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/>
            <a:r>
              <a:rPr lang="ta-IN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ஆவியில் கலங்கி, துயரமடைந்து, கண்ணீர் விட்டார் - யோவான் 11:33-35</a:t>
            </a:r>
          </a:p>
          <a:p>
            <a:pPr marL="742950" lvl="1" indent="-571500"/>
            <a:r>
              <a:rPr lang="ta-IN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இயேசுவின் பாதத்தில் பரிமளதைலம் பூசினாள் - யோவான் 12:3/மாற்கு 14:1-9</a:t>
            </a:r>
            <a:endParaRPr lang="en-US" sz="44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32782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5. </a:t>
            </a:r>
            <a:r>
              <a:rPr lang="ta-IN" sz="4000" dirty="0"/>
              <a:t>மரியாள்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7241" y="1825625"/>
            <a:ext cx="11435753" cy="4160505"/>
          </a:xfrm>
        </p:spPr>
        <p:txBody>
          <a:bodyPr>
            <a:normAutofit/>
          </a:bodyPr>
          <a:lstStyle/>
          <a:p>
            <a:pPr marL="171450" lvl="1" indent="0">
              <a:buNone/>
            </a:pPr>
            <a:r>
              <a:rPr lang="ta-IN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சாட்சி  -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ta-IN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லூக்கா 10:42</a:t>
            </a:r>
          </a:p>
          <a:p>
            <a:pPr marL="742950" lvl="1" indent="-571500"/>
            <a:r>
              <a:rPr lang="ta-IN" sz="4400" u="sng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தேவையானது ஒன்றே, மரியாள் தன்னை விட்டெடுபடாத நல்ல பங்கைத் தெரிந்துகொண்டாள்.</a:t>
            </a:r>
            <a:endParaRPr lang="en-US" sz="4400" u="sng" dirty="0">
              <a:solidFill>
                <a:schemeClr val="accent4">
                  <a:lumMod val="40000"/>
                  <a:lumOff val="6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28046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D34739-19DE-4960-8986-60299681E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188" y="1370427"/>
            <a:ext cx="11334307" cy="4160505"/>
          </a:xfrm>
        </p:spPr>
        <p:txBody>
          <a:bodyPr>
            <a:normAutofit/>
          </a:bodyPr>
          <a:lstStyle/>
          <a:p>
            <a:pPr marL="0" indent="0"/>
            <a:r>
              <a:rPr lang="ta-IN" sz="8800" dirty="0"/>
              <a:t>7. முடிவுரை</a:t>
            </a:r>
            <a:endParaRPr lang="en-US" sz="8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515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a-IN" sz="4000" dirty="0"/>
              <a:t>7. முடிவுரை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7241" y="1825625"/>
            <a:ext cx="11435753" cy="4160505"/>
          </a:xfrm>
        </p:spPr>
        <p:txBody>
          <a:bodyPr>
            <a:normAutofit fontScale="85000" lnSpcReduction="20000"/>
          </a:bodyPr>
          <a:lstStyle/>
          <a:p>
            <a:pPr marL="742950" lvl="1" indent="-571500"/>
            <a:r>
              <a:rPr lang="ta-IN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இயேசுவின் பாதம் அமர்ந்திருந்து அவர் வசனம் கேட்போம்</a:t>
            </a:r>
          </a:p>
          <a:p>
            <a:pPr marL="742950" lvl="1" indent="-571500"/>
            <a:r>
              <a:rPr lang="ta-IN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இயேசுவின் பாதம் விழுந்து கண்ணீர் விட்டு ஜெபிப்போம் </a:t>
            </a:r>
          </a:p>
          <a:p>
            <a:pPr marL="742950" lvl="1" indent="-571500"/>
            <a:r>
              <a:rPr lang="ta-IN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இயேசுவின் பாதத்தில் அனைத்தையும் அர்பணிப்போம்</a:t>
            </a:r>
          </a:p>
          <a:p>
            <a:pPr marL="742950" lvl="1" indent="-571500"/>
            <a:r>
              <a:rPr lang="ta-IN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புத்தியுள்ள கன்னிகையாய் மாறுவோம்</a:t>
            </a:r>
          </a:p>
          <a:p>
            <a:pPr marL="742950" lvl="1" indent="-571500"/>
            <a:r>
              <a:rPr lang="ta-IN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மரியாளை போல தன்னை விட்டெடுபடாத நல்ல பங்கைத் தெரிந்துகொள்ளுவோம்</a:t>
            </a:r>
          </a:p>
          <a:p>
            <a:pPr marL="742950" lvl="1" indent="-571500"/>
            <a:r>
              <a:rPr lang="ta-IN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இயேசுவின் அன்பில் நிலைத்திருப்போம் </a:t>
            </a:r>
          </a:p>
          <a:p>
            <a:pPr marL="742950" lvl="1" indent="-571500"/>
            <a:r>
              <a:rPr lang="ta-IN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பரிசுத்த ஆவியானவர் தாமே செம்மையான பாதையில் வழிநடத்துவாராக  ஆமேன்</a:t>
            </a:r>
            <a:endParaRPr lang="en-US" sz="4400" u="sng" dirty="0">
              <a:solidFill>
                <a:schemeClr val="accent4">
                  <a:lumMod val="40000"/>
                  <a:lumOff val="6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79561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a-IN" sz="4000" dirty="0"/>
              <a:t>7. முடிவுரை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 err="1"/>
              <a:t>இந்த</a:t>
            </a:r>
            <a:r>
              <a:rPr lang="en-US" sz="3200" dirty="0"/>
              <a:t> </a:t>
            </a:r>
            <a:r>
              <a:rPr lang="en-US" sz="3200" dirty="0" err="1"/>
              <a:t>வீடியோ</a:t>
            </a:r>
            <a:r>
              <a:rPr lang="en-US" sz="3200" dirty="0"/>
              <a:t> </a:t>
            </a:r>
            <a:r>
              <a:rPr lang="en-US" sz="3200" dirty="0" err="1"/>
              <a:t>மூலமா</a:t>
            </a:r>
            <a:r>
              <a:rPr lang="en-US" sz="3200" dirty="0"/>
              <a:t> </a:t>
            </a:r>
            <a:r>
              <a:rPr lang="en-US" sz="3200" dirty="0" err="1"/>
              <a:t>கேட்டவைகள்</a:t>
            </a:r>
            <a:r>
              <a:rPr lang="en-US" sz="3200" dirty="0"/>
              <a:t> </a:t>
            </a:r>
            <a:r>
              <a:rPr lang="en-US" sz="3200" dirty="0" err="1"/>
              <a:t>உங்களுக்கு</a:t>
            </a:r>
            <a:r>
              <a:rPr lang="en-US" sz="3200" dirty="0"/>
              <a:t> </a:t>
            </a:r>
            <a:r>
              <a:rPr lang="en-US" sz="3200" dirty="0" err="1"/>
              <a:t>புரிந்திருக்கும்</a:t>
            </a:r>
            <a:r>
              <a:rPr lang="en-US" sz="3200" dirty="0"/>
              <a:t> </a:t>
            </a:r>
            <a:r>
              <a:rPr lang="en-US" sz="3200" dirty="0" err="1"/>
              <a:t>என்று</a:t>
            </a:r>
            <a:r>
              <a:rPr lang="en-US" sz="3200" dirty="0"/>
              <a:t> </a:t>
            </a:r>
            <a:r>
              <a:rPr lang="en-US" sz="3200" dirty="0" err="1"/>
              <a:t>நெனைக்கிறேன்</a:t>
            </a:r>
            <a:r>
              <a:rPr lang="en-US" sz="3200" dirty="0"/>
              <a:t>.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 err="1"/>
              <a:t>தேவனைக்</a:t>
            </a:r>
            <a:r>
              <a:rPr lang="en-US" sz="3200" dirty="0"/>
              <a:t> </a:t>
            </a:r>
            <a:r>
              <a:rPr lang="en-US" sz="3200" dirty="0" err="1"/>
              <a:t>குறித்து</a:t>
            </a:r>
            <a:r>
              <a:rPr lang="en-US" sz="3200" dirty="0"/>
              <a:t> </a:t>
            </a:r>
            <a:r>
              <a:rPr lang="en-US" sz="3200" dirty="0" err="1"/>
              <a:t>மேலும்</a:t>
            </a:r>
            <a:r>
              <a:rPr lang="en-US" sz="3200" dirty="0"/>
              <a:t> </a:t>
            </a:r>
            <a:r>
              <a:rPr lang="en-US" sz="3200" dirty="0" err="1"/>
              <a:t>அறிந்துக்கொள்ள</a:t>
            </a:r>
            <a:r>
              <a:rPr lang="en-US" sz="3200" dirty="0"/>
              <a:t> </a:t>
            </a:r>
            <a:r>
              <a:rPr lang="en-US" sz="3200" dirty="0" err="1"/>
              <a:t>எங்களுடைய</a:t>
            </a:r>
            <a:r>
              <a:rPr lang="en-US" sz="3200" dirty="0"/>
              <a:t> </a:t>
            </a:r>
            <a:r>
              <a:rPr lang="en-US" sz="3200" dirty="0" err="1"/>
              <a:t>மற்ற</a:t>
            </a:r>
            <a:r>
              <a:rPr lang="en-US" sz="3200" dirty="0"/>
              <a:t> </a:t>
            </a:r>
            <a:r>
              <a:rPr lang="en-US" sz="3200" dirty="0" err="1"/>
              <a:t>வீடியோக்களையும்</a:t>
            </a:r>
            <a:r>
              <a:rPr lang="en-US" sz="3200" dirty="0"/>
              <a:t> </a:t>
            </a:r>
            <a:r>
              <a:rPr lang="en-US" sz="3200" dirty="0" err="1"/>
              <a:t>பாருங்கள்</a:t>
            </a:r>
            <a:r>
              <a:rPr lang="en-US" sz="3200" dirty="0"/>
              <a:t>.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 err="1"/>
              <a:t>ஏதாவது</a:t>
            </a:r>
            <a:r>
              <a:rPr lang="en-US" sz="3200" dirty="0"/>
              <a:t> </a:t>
            </a:r>
            <a:r>
              <a:rPr lang="en-US" sz="3200" dirty="0" err="1"/>
              <a:t>கேள்விகள்</a:t>
            </a:r>
            <a:r>
              <a:rPr lang="en-US" sz="3200" dirty="0"/>
              <a:t> </a:t>
            </a:r>
            <a:r>
              <a:rPr lang="en-US" sz="3200" dirty="0" err="1"/>
              <a:t>இருந்தால்</a:t>
            </a:r>
            <a:r>
              <a:rPr lang="en-US" sz="3200" dirty="0"/>
              <a:t> WhatsApp </a:t>
            </a:r>
            <a:r>
              <a:rPr lang="en-US" sz="3200" dirty="0" err="1"/>
              <a:t>அல்லது</a:t>
            </a:r>
            <a:r>
              <a:rPr lang="en-US" sz="3200" dirty="0"/>
              <a:t> Email </a:t>
            </a:r>
            <a:r>
              <a:rPr lang="en-US" sz="3200" dirty="0" err="1"/>
              <a:t>மூலமாக</a:t>
            </a:r>
            <a:r>
              <a:rPr lang="en-US" sz="3200" dirty="0"/>
              <a:t> </a:t>
            </a:r>
            <a:r>
              <a:rPr lang="en-US" sz="3200" dirty="0" err="1"/>
              <a:t>தொடர்புக்கொள்ளுங்கள்</a:t>
            </a:r>
            <a:r>
              <a:rPr lang="en-US" sz="3200" dirty="0"/>
              <a:t>.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13842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86579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6|1|1.1|1.1|1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4.2|7.3|4.5|8.5|6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9.5|12.2|22.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3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56.9|79.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2|5.4|2.7|4.9|4.1|3.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5|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3285</TotalTime>
  <Words>312</Words>
  <Application>Microsoft Office PowerPoint</Application>
  <PresentationFormat>Widescreen</PresentationFormat>
  <Paragraphs>74</Paragraphs>
  <Slides>18</Slides>
  <Notes>14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Uni Ila.Sundaram-06</vt:lpstr>
      <vt:lpstr>Bodoni MT Condensed</vt:lpstr>
      <vt:lpstr>Wingdings</vt:lpstr>
      <vt:lpstr>Uni Ila.Sundaram-08</vt:lpstr>
      <vt:lpstr>Calibri</vt:lpstr>
      <vt:lpstr>Office Theme</vt:lpstr>
      <vt:lpstr>Beginner Course - தேவன்/God</vt:lpstr>
      <vt:lpstr>பொருளடக்கம்</vt:lpstr>
      <vt:lpstr>PowerPoint Presentation</vt:lpstr>
      <vt:lpstr>PowerPoint Presentation</vt:lpstr>
      <vt:lpstr>1. அறிமுகம்</vt:lpstr>
      <vt:lpstr>PowerPoint Presentation</vt:lpstr>
      <vt:lpstr>2. பெத்தானியா ஊரைக் குறித்த சில குறிப்புகள்</vt:lpstr>
      <vt:lpstr>PowerPoint Presentation</vt:lpstr>
      <vt:lpstr>3. மார்த்தாளை குறித்த குறிப்புகள்</vt:lpstr>
      <vt:lpstr>PowerPoint Presentation</vt:lpstr>
      <vt:lpstr>4. மார்த்தாளின் அவிசுவாசம்</vt:lpstr>
      <vt:lpstr>PowerPoint Presentation</vt:lpstr>
      <vt:lpstr>5. மரியாளை குறித்த குறிப்புகள்</vt:lpstr>
      <vt:lpstr>5. மரியாள்</vt:lpstr>
      <vt:lpstr>PowerPoint Presentation</vt:lpstr>
      <vt:lpstr>7. முடிவுரை</vt:lpstr>
      <vt:lpstr>7. முடிவுரை</vt:lpstr>
      <vt:lpstr>PowerPoint Presentation</vt:lpstr>
    </vt:vector>
  </TitlesOfParts>
  <Company>Philips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Philips</dc:creator>
  <cp:lastModifiedBy>Yesudas Solomon</cp:lastModifiedBy>
  <cp:revision>538</cp:revision>
  <dcterms:created xsi:type="dcterms:W3CDTF">2018-03-04T05:18:39Z</dcterms:created>
  <dcterms:modified xsi:type="dcterms:W3CDTF">2021-05-01T03:18:30Z</dcterms:modified>
</cp:coreProperties>
</file>