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8" r:id="rId1"/>
  </p:sldMasterIdLst>
  <p:notesMasterIdLst>
    <p:notesMasterId r:id="rId26"/>
  </p:notesMasterIdLst>
  <p:sldIdLst>
    <p:sldId id="299" r:id="rId2"/>
    <p:sldId id="286" r:id="rId3"/>
    <p:sldId id="265" r:id="rId4"/>
    <p:sldId id="368" r:id="rId5"/>
    <p:sldId id="366" r:id="rId6"/>
    <p:sldId id="374" r:id="rId7"/>
    <p:sldId id="369" r:id="rId8"/>
    <p:sldId id="300" r:id="rId9"/>
    <p:sldId id="375" r:id="rId10"/>
    <p:sldId id="376" r:id="rId11"/>
    <p:sldId id="377" r:id="rId12"/>
    <p:sldId id="378" r:id="rId13"/>
    <p:sldId id="379" r:id="rId14"/>
    <p:sldId id="380" r:id="rId15"/>
    <p:sldId id="381" r:id="rId16"/>
    <p:sldId id="382" r:id="rId17"/>
    <p:sldId id="383" r:id="rId18"/>
    <p:sldId id="384" r:id="rId19"/>
    <p:sldId id="385" r:id="rId20"/>
    <p:sldId id="386" r:id="rId21"/>
    <p:sldId id="387" r:id="rId22"/>
    <p:sldId id="361" r:id="rId23"/>
    <p:sldId id="298" r:id="rId24"/>
    <p:sldId id="296" r:id="rId25"/>
  </p:sldIdLst>
  <p:sldSz cx="12192000" cy="6858000"/>
  <p:notesSz cx="6858000" cy="9144000"/>
  <p:embeddedFontLst>
    <p:embeddedFont>
      <p:font typeface="Bodoni MT Condensed" panose="02070606080606020203" pitchFamily="18" charset="0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Uni Ila.Sundaram-06" panose="00000400000000000000" pitchFamily="2" charset="0"/>
      <p:regular r:id="rId35"/>
    </p:embeddedFont>
    <p:embeddedFont>
      <p:font typeface="Uni Ila.Sundaram-08" panose="00000400000000000000" pitchFamily="2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73" autoAdjust="0"/>
  </p:normalViewPr>
  <p:slideViewPr>
    <p:cSldViewPr snapToGrid="0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64536-6E57-40F8-830B-324682036A99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7F88E-8F8A-424A-820A-0A5D8604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2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73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957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909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08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13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399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570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731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211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42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62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49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788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5103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619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0327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0969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998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498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138" y="427582"/>
            <a:ext cx="11403724" cy="10219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7200" b="0" u="sng" baseline="0">
                <a:solidFill>
                  <a:schemeClr val="bg1"/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உபதேசங்கள்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975213" y="2394323"/>
            <a:ext cx="8822650" cy="29819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9600" baseline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உபதேசம்</a:t>
            </a:r>
            <a:r>
              <a:rPr lang="en-US" dirty="0"/>
              <a:t> </a:t>
            </a:r>
            <a:r>
              <a:rPr lang="en-US" dirty="0" err="1"/>
              <a:t>என்றால்</a:t>
            </a:r>
            <a:r>
              <a:rPr lang="en-US" dirty="0"/>
              <a:t> </a:t>
            </a:r>
            <a:r>
              <a:rPr lang="en-US" dirty="0" err="1"/>
              <a:t>என்ன</a:t>
            </a:r>
            <a:r>
              <a:rPr lang="en-US" dirty="0"/>
              <a:t>?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94137" y="2394324"/>
            <a:ext cx="2581076" cy="29819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3000" b="1">
                <a:solidFill>
                  <a:schemeClr val="bg1"/>
                </a:solidFill>
                <a:latin typeface="Bodoni MT Condensed" panose="02070606080606020203" pitchFamily="18" charset="0"/>
              </a:defRPr>
            </a:lvl1pPr>
          </a:lstStyle>
          <a:p>
            <a:pPr lvl="0"/>
            <a:r>
              <a:rPr lang="en-US" dirty="0"/>
              <a:t>99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7254962" y="5630779"/>
            <a:ext cx="4627562" cy="45728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baseline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r>
              <a:rPr lang="en-US" dirty="0"/>
              <a:t>YESUDAS SOLOMON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5A1067-8552-419C-B0F0-3EEAAB2C1C0E}"/>
              </a:ext>
            </a:extLst>
          </p:cNvPr>
          <p:cNvGrpSpPr/>
          <p:nvPr userDrawn="1"/>
        </p:nvGrpSpPr>
        <p:grpSpPr>
          <a:xfrm>
            <a:off x="400651" y="6206730"/>
            <a:ext cx="11397211" cy="619448"/>
            <a:chOff x="400651" y="6206730"/>
            <a:chExt cx="11397211" cy="61944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CEFD6FE-C018-4F2A-89D7-01267D67A6EB}"/>
                </a:ext>
              </a:extLst>
            </p:cNvPr>
            <p:cNvGrpSpPr/>
            <p:nvPr userDrawn="1"/>
          </p:nvGrpSpPr>
          <p:grpSpPr>
            <a:xfrm>
              <a:off x="1289632" y="6206730"/>
              <a:ext cx="10508230" cy="619448"/>
              <a:chOff x="1289632" y="6206730"/>
              <a:chExt cx="10508230" cy="619448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7626770E-11AF-45DE-88F5-C7796A7F742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2060" y="6206730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F0F4EE4-9DDF-443F-A62A-7DAB3CCAC6BF}"/>
                  </a:ext>
                </a:extLst>
              </p:cNvPr>
              <p:cNvSpPr txBox="1"/>
              <p:nvPr userDrawn="1"/>
            </p:nvSpPr>
            <p:spPr>
              <a:xfrm>
                <a:off x="1289632" y="6285621"/>
                <a:ext cx="2249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BIBLE</a:t>
                </a:r>
                <a:r>
                  <a:rPr lang="en-US" sz="2400" baseline="0" dirty="0">
                    <a:solidFill>
                      <a:schemeClr val="bg1"/>
                    </a:solidFill>
                  </a:rPr>
                  <a:t> MINUTES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F674279-9230-4B1A-B4DB-AB0C9D0FC7B1}"/>
                </a:ext>
              </a:extLst>
            </p:cNvPr>
            <p:cNvGrpSpPr/>
            <p:nvPr userDrawn="1"/>
          </p:nvGrpSpPr>
          <p:grpSpPr>
            <a:xfrm>
              <a:off x="400651" y="6318962"/>
              <a:ext cx="845436" cy="363151"/>
              <a:chOff x="470324" y="6333296"/>
              <a:chExt cx="757401" cy="315476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119486DD-9524-4FB5-8614-0AD2713EE23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324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D2521D6D-7C06-467E-ABC1-8A134581BAF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23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99282992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0DFB14E-EC8A-46F1-BC95-398633052B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4306"/>
          <a:stretch/>
        </p:blipFill>
        <p:spPr>
          <a:xfrm rot="10800000">
            <a:off x="1" y="5781674"/>
            <a:ext cx="12192000" cy="10763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3FA475-15BC-43E2-AB0E-7C53099480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726"/>
            <a:ext cx="12192000" cy="5545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8847" y="765547"/>
            <a:ext cx="11334307" cy="90376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>
                <a:solidFill>
                  <a:schemeClr val="bg1"/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8847" y="1825625"/>
            <a:ext cx="11334307" cy="4160505"/>
          </a:xfrm>
          <a:prstGeom prst="rect">
            <a:avLst/>
          </a:prstGeom>
        </p:spPr>
        <p:txBody>
          <a:bodyPr anchor="ctr"/>
          <a:lstStyle>
            <a:lvl1pPr marL="514350" indent="-514350">
              <a:buFont typeface="+mj-lt"/>
              <a:buAutoNum type="arabicPeriod"/>
              <a:defRPr sz="4400" baseline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ஒன்று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இரண்டு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மூன்று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நாங்கு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ஐந்து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ஆறு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1A32BF-8D66-4C06-A2FE-189B53ED1E89}"/>
              </a:ext>
            </a:extLst>
          </p:cNvPr>
          <p:cNvGrpSpPr/>
          <p:nvPr userDrawn="1"/>
        </p:nvGrpSpPr>
        <p:grpSpPr>
          <a:xfrm>
            <a:off x="400651" y="6206730"/>
            <a:ext cx="11397211" cy="619448"/>
            <a:chOff x="400651" y="6206730"/>
            <a:chExt cx="11397211" cy="61944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316C67C-28E4-4792-B618-DC5089921C4E}"/>
                </a:ext>
              </a:extLst>
            </p:cNvPr>
            <p:cNvGrpSpPr/>
            <p:nvPr userDrawn="1"/>
          </p:nvGrpSpPr>
          <p:grpSpPr>
            <a:xfrm>
              <a:off x="1289632" y="6206730"/>
              <a:ext cx="10508230" cy="619448"/>
              <a:chOff x="1289632" y="6206730"/>
              <a:chExt cx="10508230" cy="619448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8AE106EF-C83B-480D-B6AD-7CDB37C40E7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2060" y="6206730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B5FFDD5-B517-497C-BD81-19135419ED8C}"/>
                  </a:ext>
                </a:extLst>
              </p:cNvPr>
              <p:cNvSpPr txBox="1"/>
              <p:nvPr userDrawn="1"/>
            </p:nvSpPr>
            <p:spPr>
              <a:xfrm>
                <a:off x="1289632" y="6285621"/>
                <a:ext cx="2249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BIBLE</a:t>
                </a:r>
                <a:r>
                  <a:rPr lang="en-US" sz="2400" baseline="0" dirty="0">
                    <a:solidFill>
                      <a:schemeClr val="bg1"/>
                    </a:solidFill>
                  </a:rPr>
                  <a:t> MINUTES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AE4A44A-F04C-4A84-A89D-E0227065F923}"/>
                </a:ext>
              </a:extLst>
            </p:cNvPr>
            <p:cNvGrpSpPr/>
            <p:nvPr userDrawn="1"/>
          </p:nvGrpSpPr>
          <p:grpSpPr>
            <a:xfrm>
              <a:off x="400651" y="6318962"/>
              <a:ext cx="845436" cy="363151"/>
              <a:chOff x="470324" y="6333296"/>
              <a:chExt cx="757401" cy="315476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1B8F4450-9D68-40EF-BDD2-8810F18E04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324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69D3D7AF-C1D2-47C5-95B1-24454E2B705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23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5378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BFE588-E096-4261-A46C-ABC385229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4306"/>
          <a:stretch/>
        </p:blipFill>
        <p:spPr>
          <a:xfrm rot="10800000">
            <a:off x="1" y="5781674"/>
            <a:ext cx="12192000" cy="10763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2F83B6-0C2A-4833-B1DE-066E38D37E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767"/>
          <a:stretch/>
        </p:blipFill>
        <p:spPr>
          <a:xfrm>
            <a:off x="0" y="649514"/>
            <a:ext cx="12192000" cy="5532211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CFF263A-7997-4FDA-A83F-77C9A8D56D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8846" y="1332695"/>
            <a:ext cx="11334307" cy="4160505"/>
          </a:xfrm>
          <a:prstGeom prst="rect">
            <a:avLst/>
          </a:prstGeom>
        </p:spPr>
        <p:txBody>
          <a:bodyPr anchor="ctr"/>
          <a:lstStyle>
            <a:lvl1pPr marL="514350" indent="-514350" algn="ctr">
              <a:buFontTx/>
              <a:buNone/>
              <a:defRPr sz="13800" baseline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ஒன்று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5662E0-CBA5-4258-B301-C6C1468E5055}"/>
              </a:ext>
            </a:extLst>
          </p:cNvPr>
          <p:cNvGrpSpPr/>
          <p:nvPr userDrawn="1"/>
        </p:nvGrpSpPr>
        <p:grpSpPr>
          <a:xfrm>
            <a:off x="400651" y="6206730"/>
            <a:ext cx="11397211" cy="619448"/>
            <a:chOff x="400651" y="6206730"/>
            <a:chExt cx="11397211" cy="61944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29438BF-FA4D-4B18-9D0A-9CE17A88109B}"/>
                </a:ext>
              </a:extLst>
            </p:cNvPr>
            <p:cNvGrpSpPr/>
            <p:nvPr userDrawn="1"/>
          </p:nvGrpSpPr>
          <p:grpSpPr>
            <a:xfrm>
              <a:off x="1289632" y="6206730"/>
              <a:ext cx="10508230" cy="619448"/>
              <a:chOff x="1289632" y="6206730"/>
              <a:chExt cx="10508230" cy="619448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FF1D4847-E8EA-4FAE-B8CB-75FC806193D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2060" y="6206730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31AB905-A01B-4F6E-83BD-17FE49B65141}"/>
                  </a:ext>
                </a:extLst>
              </p:cNvPr>
              <p:cNvSpPr txBox="1"/>
              <p:nvPr userDrawn="1"/>
            </p:nvSpPr>
            <p:spPr>
              <a:xfrm>
                <a:off x="1289632" y="6285621"/>
                <a:ext cx="2249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BIBLE</a:t>
                </a:r>
                <a:r>
                  <a:rPr lang="en-US" sz="2400" baseline="0" dirty="0">
                    <a:solidFill>
                      <a:schemeClr val="bg1"/>
                    </a:solidFill>
                  </a:rPr>
                  <a:t> MINUTES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0B50F68-B7B8-4C47-BDD5-6C1E9283B5D7}"/>
                </a:ext>
              </a:extLst>
            </p:cNvPr>
            <p:cNvGrpSpPr/>
            <p:nvPr userDrawn="1"/>
          </p:nvGrpSpPr>
          <p:grpSpPr>
            <a:xfrm>
              <a:off x="400651" y="6318962"/>
              <a:ext cx="845436" cy="363151"/>
              <a:chOff x="470324" y="6333296"/>
              <a:chExt cx="757401" cy="315476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414CC9F9-2B69-4FEC-9A1E-3F89FC8AC69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324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55FB2B51-22A7-4E40-B8F1-4014B0E6B22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23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90207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53340" y="1038722"/>
            <a:ext cx="11202366" cy="2970965"/>
          </a:xfrm>
          <a:prstGeom prst="rect">
            <a:avLst/>
          </a:prstGeom>
          <a:solidFill>
            <a:schemeClr val="accent4">
              <a:lumMod val="75000"/>
              <a:alpha val="73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0"/>
          <p:cNvSpPr txBox="1">
            <a:spLocks/>
          </p:cNvSpPr>
          <p:nvPr userDrawn="1"/>
        </p:nvSpPr>
        <p:spPr>
          <a:xfrm>
            <a:off x="1001401" y="1334532"/>
            <a:ext cx="9865104" cy="15433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6000" b="1" kern="1200">
                <a:gradFill flip="none" rotWithShape="1"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16200000" scaled="1"/>
                  <a:tileRect/>
                </a:gra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Thank You</a:t>
            </a:r>
          </a:p>
        </p:txBody>
      </p:sp>
      <p:sp>
        <p:nvSpPr>
          <p:cNvPr id="13" name="Subtitle 11"/>
          <p:cNvSpPr txBox="1">
            <a:spLocks/>
          </p:cNvSpPr>
          <p:nvPr userDrawn="1"/>
        </p:nvSpPr>
        <p:spPr>
          <a:xfrm>
            <a:off x="1001401" y="2877891"/>
            <a:ext cx="9865104" cy="82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know more, please watch other related videos from our YouTube channel or Facebook page and feel free to contact us for any further questions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417" y="1261263"/>
            <a:ext cx="4102339" cy="967775"/>
          </a:xfrm>
          <a:prstGeom prst="rect">
            <a:avLst/>
          </a:prstGeom>
        </p:spPr>
      </p:pic>
      <p:grpSp>
        <p:nvGrpSpPr>
          <p:cNvPr id="17" name="Group 16"/>
          <p:cNvGrpSpPr/>
          <p:nvPr userDrawn="1"/>
        </p:nvGrpSpPr>
        <p:grpSpPr>
          <a:xfrm>
            <a:off x="1069801" y="4256844"/>
            <a:ext cx="9724511" cy="1342214"/>
            <a:chOff x="408065" y="4256844"/>
            <a:chExt cx="9724511" cy="1342214"/>
          </a:xfrm>
        </p:grpSpPr>
        <p:sp>
          <p:nvSpPr>
            <p:cNvPr id="6" name="TextBox 5"/>
            <p:cNvSpPr txBox="1"/>
            <p:nvPr userDrawn="1"/>
          </p:nvSpPr>
          <p:spPr>
            <a:xfrm flipH="1">
              <a:off x="3526975" y="4778861"/>
              <a:ext cx="31011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wordofgod@wordofgod.in</a:t>
              </a:r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3526975" y="4256845"/>
              <a:ext cx="2357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Email</a:t>
              </a:r>
            </a:p>
          </p:txBody>
        </p:sp>
        <p:cxnSp>
          <p:nvCxnSpPr>
            <p:cNvPr id="8" name="Straight Connector 7"/>
            <p:cNvCxnSpPr/>
            <p:nvPr userDrawn="1"/>
          </p:nvCxnSpPr>
          <p:spPr>
            <a:xfrm rot="5400000">
              <a:off x="2673234" y="4942179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 userDrawn="1"/>
          </p:nvSpPr>
          <p:spPr>
            <a:xfrm flipH="1">
              <a:off x="6735048" y="4778860"/>
              <a:ext cx="33975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YouTube: Bible Minutes</a:t>
              </a:r>
            </a:p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Facebook:</a:t>
              </a:r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Bible Minutes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735049" y="4256844"/>
              <a:ext cx="2357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Social</a:t>
              </a:r>
            </a:p>
          </p:txBody>
        </p:sp>
        <p:cxnSp>
          <p:nvCxnSpPr>
            <p:cNvPr id="11" name="Straight Connector 10"/>
            <p:cNvCxnSpPr/>
            <p:nvPr userDrawn="1"/>
          </p:nvCxnSpPr>
          <p:spPr>
            <a:xfrm rot="5400000">
              <a:off x="5869273" y="4942179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 userDrawn="1"/>
          </p:nvSpPr>
          <p:spPr>
            <a:xfrm flipH="1">
              <a:off x="408066" y="4778861"/>
              <a:ext cx="23749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+91 90190</a:t>
              </a:r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49070</a:t>
              </a:r>
            </a:p>
            <a:p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+91 76765 05599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408065" y="4256845"/>
              <a:ext cx="26890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By Phone / WhatsApp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A8184B-DA13-4503-890B-5FAFEDD89726}"/>
              </a:ext>
            </a:extLst>
          </p:cNvPr>
          <p:cNvGrpSpPr/>
          <p:nvPr userDrawn="1"/>
        </p:nvGrpSpPr>
        <p:grpSpPr>
          <a:xfrm>
            <a:off x="8482672" y="4275323"/>
            <a:ext cx="845435" cy="363151"/>
            <a:chOff x="470324" y="6333296"/>
            <a:chExt cx="757400" cy="31547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A30BF7-93F6-4A3E-A7CA-30519F1576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324" y="6333296"/>
              <a:ext cx="315476" cy="31547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EBBA7EF-8F06-49E8-9E5C-4A3369EEA0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022" y="6369807"/>
              <a:ext cx="377702" cy="2665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705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F4D99E-2A45-40BB-BF13-03408FEF1E3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84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6" r:id="rId3"/>
    <p:sldLayoutId id="214748368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Beginner Course - </a:t>
            </a:r>
            <a:r>
              <a:rPr lang="en-US" dirty="0" err="1"/>
              <a:t>தேவன்</a:t>
            </a:r>
            <a:r>
              <a:rPr lang="en-US" dirty="0"/>
              <a:t>/God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817845" y="2099683"/>
            <a:ext cx="8980018" cy="2981970"/>
          </a:xfrm>
        </p:spPr>
        <p:txBody>
          <a:bodyPr>
            <a:normAutofit fontScale="92500"/>
          </a:bodyPr>
          <a:lstStyle/>
          <a:p>
            <a:r>
              <a:rPr lang="ta-IN" sz="8200" dirty="0"/>
              <a:t>தேவனுடைய </a:t>
            </a:r>
            <a:r>
              <a:rPr lang="en-US" sz="8200" dirty="0" err="1"/>
              <a:t>பண்புகள்</a:t>
            </a:r>
            <a:r>
              <a:rPr lang="en-US" sz="8200" dirty="0"/>
              <a:t> / </a:t>
            </a:r>
            <a:r>
              <a:rPr lang="en-US" sz="8200" dirty="0" err="1"/>
              <a:t>குணங்கள்</a:t>
            </a:r>
            <a:r>
              <a:rPr lang="en-US" sz="8200" dirty="0"/>
              <a:t> - </a:t>
            </a:r>
            <a:r>
              <a:rPr lang="en-US" sz="8200" dirty="0" err="1"/>
              <a:t>பாகம்</a:t>
            </a:r>
            <a:r>
              <a:rPr lang="en-US" sz="8200" dirty="0"/>
              <a:t> 1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YESUDAS SOLOMON</a:t>
            </a:r>
          </a:p>
        </p:txBody>
      </p:sp>
    </p:spTree>
    <p:extLst>
      <p:ext uri="{BB962C8B-B14F-4D97-AF65-F5344CB8AC3E}">
        <p14:creationId xmlns:p14="http://schemas.microsoft.com/office/powerpoint/2010/main" val="326776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/>
              <a:t>1. </a:t>
            </a:r>
            <a:r>
              <a:rPr lang="ta-IN" sz="4000" dirty="0"/>
              <a:t>தேவனுடைய </a:t>
            </a:r>
            <a:r>
              <a:rPr lang="en-US" sz="4000" dirty="0" err="1"/>
              <a:t>பண்புகள்</a:t>
            </a:r>
            <a:r>
              <a:rPr lang="en-US" sz="4000" dirty="0"/>
              <a:t> - </a:t>
            </a:r>
            <a:r>
              <a:rPr lang="en-US" sz="4000" dirty="0" err="1"/>
              <a:t>ஒரு</a:t>
            </a:r>
            <a:r>
              <a:rPr lang="en-US" sz="4000" dirty="0"/>
              <a:t> </a:t>
            </a:r>
            <a:r>
              <a:rPr lang="en-US" sz="4000" dirty="0" err="1"/>
              <a:t>அறிமுகம்</a:t>
            </a:r>
            <a:endParaRPr lang="en-US" sz="4000" dirty="0"/>
          </a:p>
          <a:p>
            <a:pPr marL="0" indent="0">
              <a:spcBef>
                <a:spcPts val="1800"/>
              </a:spcBef>
              <a:buNone/>
            </a:pPr>
            <a:r>
              <a:rPr lang="en-US" sz="4000" dirty="0"/>
              <a:t>2. </a:t>
            </a:r>
            <a:r>
              <a:rPr lang="ta-IN" sz="3600" dirty="0"/>
              <a:t>தேவனுக்கு மட்டுமே உரிய பண்புகள்/குணங்கள்</a:t>
            </a:r>
            <a:r>
              <a:rPr lang="en-US" sz="3600" dirty="0"/>
              <a:t>     	       	</a:t>
            </a:r>
            <a:r>
              <a:rPr lang="ta-IN" sz="2400" dirty="0"/>
              <a:t>(</a:t>
            </a:r>
            <a:r>
              <a:rPr lang="en-US" sz="2400" dirty="0"/>
              <a:t>In-Communicable - </a:t>
            </a:r>
            <a:r>
              <a:rPr lang="en-US" sz="2400" dirty="0" err="1"/>
              <a:t>மனிதனோடு</a:t>
            </a:r>
            <a:r>
              <a:rPr lang="en-US" sz="2400" dirty="0"/>
              <a:t> </a:t>
            </a:r>
            <a:r>
              <a:rPr lang="ta-IN" sz="2400" dirty="0"/>
              <a:t>பகிர்ந்துக்கொள்ள கூடாதவை)</a:t>
            </a:r>
            <a:endParaRPr lang="en-US" sz="3600" dirty="0"/>
          </a:p>
          <a:p>
            <a:pPr marL="0" indent="0">
              <a:spcBef>
                <a:spcPts val="1800"/>
              </a:spcBef>
              <a:buNone/>
            </a:pPr>
            <a:r>
              <a:rPr lang="en-US" sz="4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3. </a:t>
            </a:r>
            <a:r>
              <a:rPr lang="ta-IN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தேவனுக்கும் மனிதனுக்கும் பொதுவான பண்புகள்/குணங்க</a:t>
            </a:r>
            <a:r>
              <a:rPr lang="en-US" sz="36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ள்</a:t>
            </a:r>
            <a:r>
              <a:rPr lang="en-US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	</a:t>
            </a:r>
            <a:r>
              <a:rPr lang="ta-IN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(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Communicable - </a:t>
            </a:r>
            <a:r>
              <a:rPr lang="en-US" sz="24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மனிதனோடு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ta-IN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பகிர்ந்துக்கொள்ள கூடியவை)</a:t>
            </a:r>
            <a:endParaRPr lang="en-US" sz="4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396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ible-Minutes-1080p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96252"/>
            <a:ext cx="12192000" cy="6954252"/>
          </a:xfrm>
        </p:spPr>
      </p:pic>
    </p:spTree>
    <p:extLst>
      <p:ext uri="{BB962C8B-B14F-4D97-AF65-F5344CB8AC3E}">
        <p14:creationId xmlns:p14="http://schemas.microsoft.com/office/powerpoint/2010/main" val="27919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6600" dirty="0"/>
              <a:t>1. </a:t>
            </a:r>
            <a:r>
              <a:rPr lang="ta-IN" sz="6600" dirty="0"/>
              <a:t>தேவனுடைய </a:t>
            </a:r>
            <a:r>
              <a:rPr lang="en-US" sz="6600" dirty="0" err="1"/>
              <a:t>பண்புகள்</a:t>
            </a:r>
            <a:r>
              <a:rPr lang="en-US" sz="6600" dirty="0"/>
              <a:t> - </a:t>
            </a:r>
            <a:r>
              <a:rPr lang="en-US" sz="6600" dirty="0" err="1"/>
              <a:t>ஒரு</a:t>
            </a:r>
            <a:r>
              <a:rPr lang="en-US" sz="6600" dirty="0"/>
              <a:t> </a:t>
            </a:r>
            <a:r>
              <a:rPr lang="en-US" sz="6600" dirty="0" err="1"/>
              <a:t>அறிமுகம்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324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1. </a:t>
            </a:r>
            <a:r>
              <a:rPr lang="ta-IN" sz="4000" dirty="0"/>
              <a:t>தேவனுடைய </a:t>
            </a:r>
            <a:r>
              <a:rPr lang="en-US" sz="4000" dirty="0" err="1"/>
              <a:t>பண்புகள்</a:t>
            </a:r>
            <a:r>
              <a:rPr lang="en-US" sz="4000" dirty="0"/>
              <a:t> </a:t>
            </a:r>
            <a:r>
              <a:rPr lang="en-US" sz="4000" dirty="0" err="1"/>
              <a:t>ஒரு</a:t>
            </a:r>
            <a:r>
              <a:rPr lang="en-US" sz="4000" dirty="0"/>
              <a:t> </a:t>
            </a:r>
            <a:r>
              <a:rPr lang="en-US" sz="4000" dirty="0" err="1"/>
              <a:t>அறிமுகம்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34956"/>
            <a:ext cx="11334307" cy="4160505"/>
          </a:xfrm>
        </p:spPr>
        <p:txBody>
          <a:bodyPr>
            <a:normAutofit/>
          </a:bodyPr>
          <a:lstStyle/>
          <a:p>
            <a:pPr marL="742950" lvl="1" indent="-571500"/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ஆங்கிலத்தில்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Attributes of God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என்பார்கள்</a:t>
            </a:r>
            <a:endParaRPr lang="en-US" sz="3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கீழ்க்கானும்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இரண்டு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இயல்புகளிலிருந்து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நாம்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புரிந்துக்கொள்ளலாம்</a:t>
            </a:r>
            <a:endParaRPr lang="en-US" sz="3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lvl="2" indent="-514350"/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Nature of God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தேவனுடைய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இயல்பு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தன்மைகள்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lvl="2" indent="-514350"/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Character of God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தேவனுடைய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இயல்பு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குணங்கள்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40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தேவனுடைய</a:t>
            </a:r>
            <a:r>
              <a:rPr lang="en-US" sz="4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பண்புகளை</a:t>
            </a:r>
            <a:r>
              <a:rPr lang="en-US" sz="4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அறிந்துக்கொள்வதினால்</a:t>
            </a:r>
            <a:r>
              <a:rPr lang="en-US" sz="4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</a:t>
            </a:r>
            <a:r>
              <a:rPr lang="en-US" sz="4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எப்படிப்பட்டவர்</a:t>
            </a:r>
            <a:r>
              <a:rPr lang="en-US" sz="4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என்பதும்</a:t>
            </a:r>
            <a:r>
              <a:rPr lang="en-US" sz="4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40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நாம்</a:t>
            </a:r>
            <a:r>
              <a:rPr lang="en-US" sz="4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எப்படி</a:t>
            </a:r>
            <a:r>
              <a:rPr lang="en-US" sz="4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இருக்க</a:t>
            </a:r>
            <a:r>
              <a:rPr lang="en-US" sz="4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வேண்டும்</a:t>
            </a:r>
            <a:r>
              <a:rPr lang="en-US" sz="4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என்று</a:t>
            </a:r>
            <a:r>
              <a:rPr lang="en-US" sz="4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</a:t>
            </a:r>
            <a:r>
              <a:rPr lang="en-US" sz="4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விரும்புகிறார்</a:t>
            </a:r>
            <a:r>
              <a:rPr lang="en-US" sz="4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என்பதும்</a:t>
            </a:r>
            <a:r>
              <a:rPr lang="en-US" sz="4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விளங்கும்</a:t>
            </a:r>
            <a:endParaRPr lang="en-US" sz="40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694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1. </a:t>
            </a:r>
            <a:r>
              <a:rPr lang="ta-IN" sz="4000" dirty="0"/>
              <a:t>தேவனுடைய </a:t>
            </a:r>
            <a:r>
              <a:rPr lang="en-US" sz="4000" dirty="0" err="1"/>
              <a:t>பண்புகள்</a:t>
            </a:r>
            <a:r>
              <a:rPr lang="en-US" sz="4000" dirty="0"/>
              <a:t> </a:t>
            </a:r>
            <a:r>
              <a:rPr lang="en-US" sz="4000" dirty="0" err="1"/>
              <a:t>ஒரு</a:t>
            </a:r>
            <a:r>
              <a:rPr lang="en-US" sz="4000" dirty="0"/>
              <a:t> </a:t>
            </a:r>
            <a:r>
              <a:rPr lang="en-US" sz="4000" dirty="0" err="1"/>
              <a:t>அறிமுகம்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/>
          </a:bodyPr>
          <a:lstStyle/>
          <a:p>
            <a:pPr marL="742950" lvl="1" indent="-571500"/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தேவனை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அறிந்துக்கொள்வது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வெறும்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அறிவு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சார்ந்தது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மட்டுமல்ல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அவரை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பற்றி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தெரிந்து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அறிந்து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புரிந்து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அவரோடு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ஐக்கியம்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கொள்வது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என்பதை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கடந்த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வீடியோவில்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பார்த்தோம்</a:t>
            </a:r>
            <a:endParaRPr lang="en-US" sz="3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தேவனுடைய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பண்புகளை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அறிந்துக்கொள்வது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தேவனுக்கு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பிடித்த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மாதிரி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நாம்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வாழ</a:t>
            </a:r>
            <a:r>
              <a:rPr lang="en-US" sz="3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உதவும்</a:t>
            </a:r>
            <a:endParaRPr lang="en-US" sz="3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lvl="1" indent="-514350">
              <a:buFont typeface="+mj-lt"/>
              <a:buAutoNum type="arabicPeriod"/>
            </a:pPr>
            <a:endParaRPr lang="en-US" sz="40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436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/>
              <a:t>2. </a:t>
            </a:r>
            <a:r>
              <a:rPr lang="ta-IN" sz="6600" dirty="0"/>
              <a:t>தேவனுக்கு மட்டுமே உரிய பண்புகள்/குணங்கள்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525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2. </a:t>
            </a:r>
            <a:r>
              <a:rPr lang="ta-IN" sz="4000" dirty="0"/>
              <a:t>தேவனுக்கு மட்டுமே உரிய பண்புகள்/குணங்கள்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25625"/>
            <a:ext cx="11435753" cy="4160505"/>
          </a:xfrm>
        </p:spPr>
        <p:txBody>
          <a:bodyPr>
            <a:normAutofit/>
          </a:bodyPr>
          <a:lstStyle/>
          <a:p>
            <a:pPr lvl="1" indent="-51435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ஆங்கிலத்தில்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“In-Communicable attributes of God”</a:t>
            </a:r>
          </a:p>
          <a:p>
            <a:pPr marL="742950" lvl="1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மனிதனோடு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பகிர்ந்துக்கொள்ள கூடாதவை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மனிதனிடம்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இவைகள்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காணப்படாது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மனிதனால்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இவைகளை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தனக்குள்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கொண்டுவரவும்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முடியாது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தூதரிகளிடம்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இவைகள்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காணப்படாது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இந்த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பண்புகள்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தேவனுக்கு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மட்டுமே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உரியது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அநேக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பண்புகள்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இருப்பினும்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ஒரு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சிலதை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இப்பொழுது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பார்க்கலாம்</a:t>
            </a:r>
            <a:endParaRPr lang="ta-IN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347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US" sz="4000" dirty="0"/>
              <a:t>1. </a:t>
            </a:r>
            <a:r>
              <a:rPr lang="ta-IN" sz="4000" dirty="0"/>
              <a:t>தாமாகவே இருப்பவர் / </a:t>
            </a:r>
            <a:r>
              <a:rPr lang="en-US" sz="4000" dirty="0"/>
              <a:t>Self Existence / Independent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Autofit/>
          </a:bodyPr>
          <a:lstStyle/>
          <a:p>
            <a:pPr marL="171450" lvl="1" indent="0">
              <a:buNone/>
            </a:pP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 11:34,35,36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;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 17:24,25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;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யாத் 3:14,13</a:t>
            </a:r>
            <a:endParaRPr lang="en-US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எவரையும்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சார்ந்து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இருப்பவர்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அல்ல</a:t>
            </a:r>
            <a:endParaRPr lang="en-US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அவருடைய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சிந்தையை அறிந்தவன்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இல்லை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11:34</a:t>
            </a:r>
          </a:p>
          <a:p>
            <a:pPr marL="171450" lvl="1" indent="0">
              <a:buNone/>
            </a:pP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அவருக்கு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ஆலோசனை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கொடுப்பவன்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இல்லை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11:34</a:t>
            </a:r>
          </a:p>
          <a:p>
            <a:pPr marL="171450" lvl="1" indent="0">
              <a:buNone/>
            </a:pP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அவருடைய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சித்தத்தை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எதிர்க்க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முடியாது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9:19,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எபே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1:6</a:t>
            </a:r>
          </a:p>
          <a:p>
            <a:pPr marL="171450" lvl="1" indent="0">
              <a:buNone/>
            </a:pP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தமக்குச் சித்தமான யாவையும் செய்கிறார் 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115:3;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ஏசா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46:10</a:t>
            </a:r>
          </a:p>
          <a:p>
            <a:pPr marL="171450" lvl="1" indent="0">
              <a:buNone/>
            </a:pP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கர்த்தருடைய ஆலோசனை நித்தியகாலமாகவும்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நிற்கும் 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33:11</a:t>
            </a:r>
          </a:p>
          <a:p>
            <a:pPr marL="171450" lvl="1" indent="0">
              <a:buNone/>
            </a:pP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நினைவுகள் தலைமுறை தலைமுறையாகவும் நிற்கும்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33:11</a:t>
            </a:r>
          </a:p>
          <a:p>
            <a:pPr marL="171450" lvl="1" indent="0">
              <a:buNone/>
            </a:pP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எல்லாமே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அவருடையது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50:10-12</a:t>
            </a:r>
            <a:endParaRPr lang="ta-IN" sz="40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706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ta-IN" sz="4000" dirty="0"/>
              <a:t>2. மாறாதவர் / </a:t>
            </a:r>
            <a:r>
              <a:rPr lang="en-US" sz="4000" dirty="0"/>
              <a:t>Unchangeable / Immutable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9356" y="1825625"/>
            <a:ext cx="11334307" cy="4160505"/>
          </a:xfrm>
        </p:spPr>
        <p:txBody>
          <a:bodyPr>
            <a:noAutofit/>
          </a:bodyPr>
          <a:lstStyle/>
          <a:p>
            <a:pPr marL="171450" lvl="1" indent="0">
              <a:buNone/>
            </a:pP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102:25-27</a:t>
            </a:r>
          </a:p>
          <a:p>
            <a:pPr marL="171450" lvl="1" indent="0">
              <a:buNone/>
            </a:pPr>
            <a:r>
              <a:rPr lang="en-US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	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நீர் ஆதியிலே பூமியை அஸ்திபாரப்படுத்தினீர்; வானங்கள் உம்முடைய கரத்தின் கிரியையாயிருக்கிறது.</a:t>
            </a:r>
            <a:endParaRPr lang="en-US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endParaRPr lang="ta-IN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	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அவைகள் அழிந்துபோம், நீரோ நிலைத்திருப்பீர்; அவைகளெல்லாம் வஸ்திரம்போல் பழமையாய்ப்போம்; அவைகளை ஒரு சால்வையைப்போல் மாற்றுவீர், அப்பொழுது மாறிப்போம்.</a:t>
            </a:r>
            <a:endParaRPr lang="en-US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endParaRPr lang="ta-IN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	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நீரோ மாறாதவராயிருக்கிறீர்; உமது ஆண்டுகள் முடிந்துபோவதில்லை.</a:t>
            </a:r>
            <a:endParaRPr lang="ta-IN" sz="3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441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ta-IN" sz="4000" dirty="0"/>
              <a:t>2. மாறாதவர் / </a:t>
            </a:r>
            <a:r>
              <a:rPr lang="en-US" sz="4000" dirty="0"/>
              <a:t>Unchangeable / Immutable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Autofit/>
          </a:bodyPr>
          <a:lstStyle/>
          <a:p>
            <a:pPr marL="171450" lvl="1" indent="0">
              <a:buNone/>
            </a:pP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எண்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 23:19 </a:t>
            </a:r>
          </a:p>
          <a:p>
            <a:pPr marL="171450" lvl="1" indent="0">
              <a:buNone/>
            </a:pPr>
            <a:r>
              <a:rPr lang="en-US" dirty="0"/>
              <a:t>	</a:t>
            </a: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பொய் சொல்ல தேவன் ஒரு மனிதன் அல்ல; மனம்மாற அவர் ஒரு மனுபுத்திரனும் அல்ல; அவர் சொல்லியும் செய்யாதிருப்பாரா? அவர் வசனித்தும் நிறைவேற்றாதிருப்பாரா?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endParaRPr lang="en-US" dirty="0"/>
          </a:p>
          <a:p>
            <a:pPr marL="171450" lvl="1" indent="0">
              <a:buNone/>
            </a:pP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யாக்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 1:17 </a:t>
            </a:r>
          </a:p>
          <a:p>
            <a:pPr marL="171450" lvl="1" indent="0">
              <a:buNone/>
            </a:pPr>
            <a:r>
              <a:rPr lang="en-US" dirty="0"/>
              <a:t>	</a:t>
            </a: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நன்மையான எந்த ஈவும் பூரணமான எந்த வரமும் பரத்திலிருந்துண்டாகி, சோதிகளின் பிதாவினிடத்திலிருந்து இறங்கிவருகிறது; அவரிடத்தில் யாதொரு மாறுதலும் யாதொரு வேற்றுமையின் நிழலுமில்லை.</a:t>
            </a:r>
            <a:endParaRPr lang="ta-IN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171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ta-IN" sz="4000" dirty="0"/>
              <a:t>2. மாறாதவர் / </a:t>
            </a:r>
            <a:r>
              <a:rPr lang="en-US" sz="4000" dirty="0"/>
              <a:t>Unchangeable / Immutable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lnSpcReduction="10000"/>
          </a:bodyPr>
          <a:lstStyle/>
          <a:p>
            <a:pPr marL="171450" lvl="1" indent="0">
              <a:buNone/>
            </a:pP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 33:11; </a:t>
            </a: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ஏசா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 46:10</a:t>
            </a:r>
          </a:p>
          <a:p>
            <a:pPr marL="171450" lvl="1" indent="0">
              <a:buNone/>
            </a:pPr>
            <a:r>
              <a:rPr lang="en-US" dirty="0"/>
              <a:t>	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கர்த்தருடைய ஆலோசனை நித்தியகாலமாகவும், அவருடைய இருதயத்தின் நினைவுகள் தலைமுறை தலைமுறையாகவும் நிற்கும்.</a:t>
            </a:r>
            <a:endParaRPr lang="en-US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1 </a:t>
            </a: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சாமு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 15:29</a:t>
            </a:r>
          </a:p>
          <a:p>
            <a:pPr marL="171450" lvl="1" indent="0">
              <a:buNone/>
            </a:pPr>
            <a:r>
              <a:rPr lang="en-US" dirty="0"/>
              <a:t>	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இஸ்ரவேலின் ஜெயபலமானவர் பொய்சொல்லுகிறதும் இல்லை; தாம் சொன்னதைப்பற்றி மனஸ்தாபப்படுகிறதும் இல்லை; மனம்மாற அவர் மனுஷன் அல்ல என்றான்.</a:t>
            </a:r>
            <a:endParaRPr lang="en-US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ஏசா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 46:11</a:t>
            </a:r>
          </a:p>
          <a:p>
            <a:pPr marL="171450" lvl="1" indent="0">
              <a:buNone/>
            </a:pPr>
            <a:r>
              <a:rPr lang="en-US" dirty="0"/>
              <a:t>	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அதைச் சொன்னேன், அதை நிறைவேற்றுவேன்; அதைத் திட்டம்பண்ணினேன், அதைச் செய்து முடிப்பேன்.</a:t>
            </a:r>
            <a:endParaRPr lang="ta-IN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07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US" sz="4000" dirty="0"/>
              <a:t>3. </a:t>
            </a:r>
            <a:r>
              <a:rPr lang="en-US" sz="4000" dirty="0" err="1"/>
              <a:t>நித்தியமானவர்</a:t>
            </a:r>
            <a:r>
              <a:rPr lang="en-US" sz="4000" dirty="0"/>
              <a:t> / Eternal / </a:t>
            </a:r>
            <a:r>
              <a:rPr lang="en-US" sz="3100" dirty="0"/>
              <a:t>unlimited or infinite w.r.t time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92500" lnSpcReduction="10000"/>
          </a:bodyPr>
          <a:lstStyle/>
          <a:p>
            <a:pPr marL="171450" lvl="1" indent="0">
              <a:buNone/>
            </a:pP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 90:2,4</a:t>
            </a:r>
          </a:p>
          <a:p>
            <a:pPr marL="171450" lvl="1" indent="0">
              <a:buNone/>
            </a:pPr>
            <a:r>
              <a:rPr lang="en-US" dirty="0"/>
              <a:t>	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பர்வதங்கள் தோன்றுமுன்னும், நீர் பூமியையும் உலகத்தையும் உருவாக்குமுன்னும், </a:t>
            </a:r>
            <a:r>
              <a:rPr lang="ta-IN" sz="2600" u="sng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நீரே அநாதியாய் என்றென்றைக்கும் தேவனாயிருக்கிறீர்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.</a:t>
            </a:r>
          </a:p>
          <a:p>
            <a:pPr marL="171450" lvl="1" indent="0">
              <a:buNone/>
            </a:pP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	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உமது பார்வைக்கு ஆயிரம் வருஷம் நேற்றுக்கழிந்த நாள்போலவும் இராச்சாமம்போலவும் இருக்கிறது.</a:t>
            </a:r>
            <a:endParaRPr lang="en-US" sz="2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யோபு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 36:26</a:t>
            </a:r>
          </a:p>
          <a:p>
            <a:pPr marL="171450" lvl="1" indent="0">
              <a:buNone/>
            </a:pPr>
            <a:r>
              <a:rPr lang="en-US" dirty="0"/>
              <a:t>	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இதோ, தேவன் மகத்துவமுள்ளவர்; நாம் அவரை அறிய முடியாது; </a:t>
            </a:r>
            <a:r>
              <a:rPr lang="ta-IN" sz="2600" u="sng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அவருடைய வருஷங்களின் இலக்கம் ஆராய்ந்து முடியாதது.</a:t>
            </a:r>
            <a:endParaRPr lang="en-US" u="sng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வெளி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 1:8</a:t>
            </a:r>
          </a:p>
          <a:p>
            <a:pPr marL="171450" lvl="1" indent="0">
              <a:buNone/>
            </a:pPr>
            <a:r>
              <a:rPr lang="en-US" dirty="0"/>
              <a:t>	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இருக்கிறவரும் இருந்தவரும் வருகிறவருமாகிய சர்வவல்லமையுள்ள கர்த்தர்: </a:t>
            </a:r>
            <a:r>
              <a:rPr lang="ta-IN" sz="2600" u="sng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நான் அல்பாவும், ஓமெகாவும், ஆதியும் அந்தமுமாயிருக்கிறேன்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என்று திருவுளம்பற்றுகிறார்.</a:t>
            </a:r>
            <a:endParaRPr lang="ta-IN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229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 Ila.Sundaram-06" panose="00000400000000000000" pitchFamily="2" charset="0"/>
                <a:ea typeface="+mj-ea"/>
                <a:cs typeface="Uni Ila.Sundaram-06" panose="00000400000000000000" pitchFamily="2" charset="0"/>
              </a:rPr>
              <a:t>3.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 Ila.Sundaram-06" panose="00000400000000000000" pitchFamily="2" charset="0"/>
                <a:ea typeface="+mj-ea"/>
                <a:cs typeface="Uni Ila.Sundaram-06" panose="00000400000000000000" pitchFamily="2" charset="0"/>
              </a:rPr>
              <a:t>நித்தியமானவர்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 Ila.Sundaram-06" panose="00000400000000000000" pitchFamily="2" charset="0"/>
                <a:ea typeface="+mj-ea"/>
                <a:cs typeface="Uni Ila.Sundaram-06" panose="00000400000000000000" pitchFamily="2" charset="0"/>
              </a:rPr>
              <a:t> / Eternal / </a:t>
            </a:r>
            <a: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 Ila.Sundaram-06" panose="00000400000000000000" pitchFamily="2" charset="0"/>
                <a:ea typeface="+mj-ea"/>
                <a:cs typeface="Uni Ila.Sundaram-06" panose="00000400000000000000" pitchFamily="2" charset="0"/>
              </a:rPr>
              <a:t>unlimited or infinite w.r.t time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/>
          </a:bodyPr>
          <a:lstStyle/>
          <a:p>
            <a:pPr marL="171450" lvl="1" indent="0">
              <a:buNone/>
            </a:pP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1 </a:t>
            </a: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தீமோ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 1:17</a:t>
            </a:r>
          </a:p>
          <a:p>
            <a:pPr marL="171450" lvl="1" indent="0">
              <a:buNone/>
            </a:pPr>
            <a:r>
              <a:rPr lang="en-US" dirty="0"/>
              <a:t>	</a:t>
            </a:r>
            <a:r>
              <a:rPr lang="ta-IN" sz="2800" u="sng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நித்தியமும் அழிவில்லாமையும்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அதரிசனமுமுள்ள ராஜனுமாய், தாம் ஒருவரே ஞானமுள்ள தேவனுமாயிருக்கிறவருக்கு, கனமும் மகிமையும் சதாகாலங்களிலும் உண்டாயிருப்பதாக. ஆமென்.</a:t>
            </a:r>
            <a:endParaRPr lang="en-US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 102:12</a:t>
            </a:r>
          </a:p>
          <a:p>
            <a:pPr marL="171450" lvl="1" indent="0">
              <a:buNone/>
            </a:pPr>
            <a:r>
              <a:rPr lang="en-US" dirty="0"/>
              <a:t>	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கர்த்தராகிய நீரோ </a:t>
            </a:r>
            <a:r>
              <a:rPr lang="ta-IN" sz="2800" u="sng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என்றென்றைக்கும்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இருக்கிறீர்; </a:t>
            </a:r>
            <a:endParaRPr lang="en-US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உபா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 33:27</a:t>
            </a:r>
          </a:p>
          <a:p>
            <a:pPr marL="171450" lvl="1" indent="0">
              <a:buNone/>
            </a:pPr>
            <a:r>
              <a:rPr lang="en-US" dirty="0"/>
              <a:t>	</a:t>
            </a:r>
            <a:r>
              <a:rPr lang="ta-IN" sz="2800" u="sng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அநாதி தேவனே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உனக்கு அடைக்கலம்; அவருடைய நித்திய புயங்கள் உனக்கு ஆதாரம்;</a:t>
            </a:r>
            <a:endParaRPr lang="ta-IN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065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ta-IN" sz="4000" dirty="0"/>
              <a:t>4. சர்வவியாபி / </a:t>
            </a:r>
            <a:r>
              <a:rPr lang="en-US" sz="4000" dirty="0"/>
              <a:t>Omnipresent / </a:t>
            </a:r>
            <a:r>
              <a:rPr lang="en-US" sz="2700" dirty="0"/>
              <a:t>Unlimited or infinite w.r.t space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92500"/>
          </a:bodyPr>
          <a:lstStyle/>
          <a:p>
            <a:pPr marL="171450" lvl="1" indent="0">
              <a:buNone/>
            </a:pP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எரே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 23:23,24</a:t>
            </a:r>
          </a:p>
          <a:p>
            <a:pPr marL="171450" lvl="1" indent="0">
              <a:buNone/>
            </a:pPr>
            <a:r>
              <a:rPr lang="en-US" dirty="0"/>
              <a:t>	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யாவனாகிலும் தன்னை நான் காணாதபடிக்கு மறைவிடங்களில் ஒளித்துக்கொள்ளக்கூடுமோ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..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; நான் வானத்தையும் பூமியையும் நிரப்புகிறவர் அல்லவோ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..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.</a:t>
            </a:r>
            <a:endParaRPr lang="en-US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ஏசா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 66:1</a:t>
            </a:r>
          </a:p>
          <a:p>
            <a:pPr marL="171450" lvl="1" indent="0">
              <a:buNone/>
            </a:pPr>
            <a:r>
              <a:rPr lang="en-US" dirty="0"/>
              <a:t>	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வானம் எனக்குச் சிங்காசனம், பூமி எனக்குப் பாதபடி; </a:t>
            </a:r>
            <a:endParaRPr lang="en-US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 139:7-9</a:t>
            </a:r>
          </a:p>
          <a:p>
            <a:pPr marL="171450" lvl="1" indent="0">
              <a:buNone/>
            </a:pPr>
            <a:r>
              <a:rPr lang="en-US" dirty="0"/>
              <a:t>	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உம்முடைய ஆவிக்கு மறைவாக எங்கே போவேன்? உம்முடைய சமுகத்தைவிட்டு எங்கே ஓடுவேன்?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நான் வானத்திற்கு ஏறினாலும், நீர் அங்கே இருக்கிறீர்; நான் பாதாளத்தில் படுக்கை போட்டாலும், நீர் அங்கேயும் இருக்கிறீர்.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..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சமுத்திரத்தின் கடையாந்தரங்களிலே போய்த் தங்கினாலும்,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அங்கேயும் உமது கை என்னை நடத்தும், உமது வலதுகரம் என்னைப் பிடிக்கும்.</a:t>
            </a:r>
            <a:endParaRPr lang="ta-IN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2811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5. </a:t>
            </a:r>
            <a:r>
              <a:rPr lang="en-US" sz="4000" dirty="0" err="1"/>
              <a:t>சர்வஞானி</a:t>
            </a:r>
            <a:r>
              <a:rPr lang="en-US" sz="4000" dirty="0"/>
              <a:t> / Omniscient / All knowing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/>
          </a:bodyPr>
          <a:lstStyle/>
          <a:p>
            <a:pPr marL="171450" lvl="1" indent="0">
              <a:buNone/>
            </a:pP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 </a:t>
            </a:r>
            <a:r>
              <a:rPr lang="ta-IN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எல்லோரையும்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பார்க்கிறார் - நீதி 15:3</a:t>
            </a:r>
          </a:p>
          <a:p>
            <a:pPr marL="171450" lvl="1" indent="0">
              <a:buNone/>
            </a:pP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 </a:t>
            </a:r>
            <a:r>
              <a:rPr lang="ta-IN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எல்லாவற்றையும்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அறிந்திருக்கிறார் - சங் 147:4;மத்10:29,30(தலை முடி)</a:t>
            </a:r>
          </a:p>
          <a:p>
            <a:pPr marL="171450" lvl="1" indent="0">
              <a:buNone/>
            </a:pP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 </a:t>
            </a:r>
            <a:r>
              <a:rPr lang="ta-IN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தம்முடையவர்க</a:t>
            </a:r>
            <a:r>
              <a:rPr lang="en-US" sz="36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ளை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அறிந்திருக்கிறார் - யோவா 10:14; 2 தீமோ 2:19</a:t>
            </a:r>
          </a:p>
          <a:p>
            <a:pPr marL="171450" lvl="1" indent="0">
              <a:buNone/>
            </a:pP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 </a:t>
            </a:r>
            <a:r>
              <a:rPr lang="ta-IN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கடந்த காலம், நிகழ்காலம், எதிர்காலங்களை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அறிந்திருக்கிறார் - அப் 15:18; மத் 11:23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1479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5. </a:t>
            </a:r>
            <a:r>
              <a:rPr lang="en-US" sz="4000" dirty="0" err="1"/>
              <a:t>சர்வஞானி</a:t>
            </a:r>
            <a:r>
              <a:rPr lang="en-US" sz="4000" dirty="0"/>
              <a:t> / Omniscient / All knowing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92500" lnSpcReduction="20000"/>
          </a:bodyPr>
          <a:lstStyle/>
          <a:p>
            <a:pPr marL="171450" lvl="1" indent="0">
              <a:buNone/>
            </a:pP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 மனிதனை நன்கு அறிந்திருக்கிறார்</a:t>
            </a:r>
            <a:endParaRPr lang="en-US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நம்முடைய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இருதயத்தின் நினைவுகளை </a:t>
            </a: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சங் 139:26; 44:21</a:t>
            </a:r>
          </a:p>
          <a:p>
            <a:pPr marL="171450" lvl="1" indent="0">
              <a:buNone/>
            </a:pP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நம்முடைய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வார்த்தைகளை</a:t>
            </a: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சங் 139:4 (நாவில் சொல் பிறவாததற்குமுன்னே)</a:t>
            </a:r>
          </a:p>
          <a:p>
            <a:pPr marL="171450" lvl="1" indent="0">
              <a:buNone/>
            </a:pP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நம்முடைய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செயல்களை</a:t>
            </a: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சங் 139:2,3; வெளி 2:2,9,13,19; 3:1,8,15</a:t>
            </a:r>
          </a:p>
          <a:p>
            <a:pPr marL="171450" lvl="1" indent="0">
              <a:buNone/>
            </a:pP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நம்முடைய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வேதனைகளை</a:t>
            </a: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யாத் 3:7</a:t>
            </a:r>
          </a:p>
          <a:p>
            <a:pPr marL="171450" lvl="1" indent="0">
              <a:buNone/>
            </a:pP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நம்முடைய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தே</a:t>
            </a: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வை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களை</a:t>
            </a: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மத் 6:32</a:t>
            </a:r>
          </a:p>
          <a:p>
            <a:pPr marL="171450" lvl="1" indent="0">
              <a:buNone/>
            </a:pP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நமக்கும் தேவனுக்கும் உள்ள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உறவை</a:t>
            </a: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ஆதி 18:17-19; 22:11,12; 2 நாளா 16:9</a:t>
            </a:r>
          </a:p>
          <a:p>
            <a:pPr marL="171450" lvl="1" indent="0">
              <a:buNone/>
            </a:pP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நம்முடைய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பெலவீனங்களை</a:t>
            </a: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சங் 103:14</a:t>
            </a:r>
          </a:p>
          <a:p>
            <a:pPr marL="171450" lvl="1" indent="0">
              <a:buNone/>
            </a:pP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நம்முடைய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முட்டாள்தனத்தை</a:t>
            </a: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சங் 69:5</a:t>
            </a:r>
          </a:p>
          <a:p>
            <a:pPr marL="171450" lvl="1" indent="0">
              <a:buNone/>
            </a:pP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நம்முடைய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குற்றங்களை</a:t>
            </a: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சங் 69:5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991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6. </a:t>
            </a:r>
            <a:r>
              <a:rPr lang="ta-IN" sz="4000" dirty="0"/>
              <a:t>சர்வவல்லவர் / </a:t>
            </a:r>
            <a:r>
              <a:rPr lang="en-US" sz="4000" dirty="0"/>
              <a:t>Omnipotent / All powerful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92500" lnSpcReduction="20000"/>
          </a:bodyPr>
          <a:lstStyle/>
          <a:p>
            <a:pPr marL="514350" lvl="1" indent="-342900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அனைத்தின்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மீதும்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அதிகாரமும்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வல்லமையும்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உடையவர்</a:t>
            </a:r>
            <a:endParaRPr lang="en-US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514350" lvl="1" indent="-342900"/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தேவனால்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கூடாதது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என்று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ஒன்றும்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இல்லை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 19:26; மாற் 10:27</a:t>
            </a:r>
            <a:endParaRPr lang="en-US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514350" lvl="1" indent="-342900"/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இயற்கையின்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மீது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அதிகாரமும்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வல்லமையும்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உடையவர்</a:t>
            </a:r>
            <a:endParaRPr lang="en-US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971550" lvl="2" indent="-342900"/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ஆதி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1:4 - </a:t>
            </a:r>
            <a:r>
              <a:rPr lang="en-US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வெளிச்சத்தின்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மீதும்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இருளின்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மீதும்</a:t>
            </a:r>
            <a:endParaRPr lang="en-US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971550" lvl="2" indent="-342900"/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ஆதி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1:7 - </a:t>
            </a:r>
            <a:r>
              <a:rPr lang="en-US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தண்ணீரின்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மீதும்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வானம்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/</a:t>
            </a:r>
            <a:r>
              <a:rPr lang="en-US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ஆகாயத்தின்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மீதும்</a:t>
            </a:r>
            <a:endParaRPr lang="en-US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971550" lvl="2" indent="-342900"/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ஆதி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1:10 - </a:t>
            </a:r>
            <a:r>
              <a:rPr lang="en-US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சமுத்திரத்தின்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மீதும்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நிலத்தின்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மீதும்</a:t>
            </a:r>
            <a:endParaRPr lang="en-US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971550" lvl="2" indent="-342900"/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ஏசா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40:12 -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தண்ணீரை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கைப்பிடியாய்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அளந்து</a:t>
            </a:r>
            <a:r>
              <a:rPr lang="en-US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வைத்திருக்கிறார்</a:t>
            </a:r>
            <a:endParaRPr lang="en-US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971550" lvl="2" indent="-342900"/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ஏசா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40:12 -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மலைகளை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பர்வதங்களை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அளந்து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வைத்திருக்கிறார்</a:t>
            </a:r>
            <a:endParaRPr lang="en-US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971550" lvl="2" indent="-342900"/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ஏசா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40:15 -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இராஜ்யங்கள்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தூசி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போலவும்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ஒரு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துளியை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போலவும்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இருக்கின்றன</a:t>
            </a:r>
            <a:endParaRPr lang="en-US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971550" lvl="2" indent="-342900"/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ஏசா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40:15 -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தீவுகளை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அணுவை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போல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எண்ணுகிறார்</a:t>
            </a:r>
            <a:endParaRPr lang="en-US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971550" lvl="2" indent="-342900"/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147:4 -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நட்சத்திரங்களை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பேரிட்டு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அழைக்கிறார்</a:t>
            </a:r>
            <a:endParaRPr lang="ta-IN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228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6. </a:t>
            </a:r>
            <a:r>
              <a:rPr lang="ta-IN" sz="4000" dirty="0"/>
              <a:t>சர்வவல்லவர் / </a:t>
            </a:r>
            <a:r>
              <a:rPr lang="en-US" sz="4000" dirty="0"/>
              <a:t>Omnipotent / All powerful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8018" y="1825625"/>
            <a:ext cx="11334307" cy="4160505"/>
          </a:xfrm>
        </p:spPr>
        <p:txBody>
          <a:bodyPr>
            <a:normAutofit fontScale="92500" lnSpcReduction="20000"/>
          </a:bodyPr>
          <a:lstStyle/>
          <a:p>
            <a:pPr marL="514350" lvl="1" indent="-342900"/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மனிதர்கள்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மீது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தானி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4:30-32;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12:20-23</a:t>
            </a:r>
          </a:p>
          <a:p>
            <a:pPr marL="514350" lvl="1" indent="-342900"/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தூதர்களின்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மீது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103:20</a:t>
            </a:r>
          </a:p>
          <a:p>
            <a:pPr marL="514350" lvl="1" indent="-342900"/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சாத்தானின்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மீது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யோபு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1:12; 2:6</a:t>
            </a:r>
          </a:p>
          <a:p>
            <a:pPr marL="514350" lvl="1" indent="-342900"/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மரணத்தின்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மீது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எபி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2:14,15</a:t>
            </a:r>
          </a:p>
          <a:p>
            <a:pPr marL="514350" lvl="1" indent="-342900"/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வானம்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பூமியின்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மீது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ஆதி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1:1</a:t>
            </a:r>
          </a:p>
          <a:p>
            <a:pPr marL="514350" lvl="1" indent="-342900"/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பிறப்பிலே</a:t>
            </a:r>
            <a:endParaRPr lang="en-US" sz="3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971550" lvl="2" indent="-342900"/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ஆதாமின்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பிறப்பு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ஆதி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2:7</a:t>
            </a:r>
          </a:p>
          <a:p>
            <a:pPr marL="971550" lvl="2" indent="-342900"/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ஏவாளின்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பிறப்பு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ஆதி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2:22</a:t>
            </a:r>
          </a:p>
          <a:p>
            <a:pPr marL="971550" lvl="2" indent="-342900"/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மற்ற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மனிதர்களின்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பிறப்பு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ஆதி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1:28; 2:24</a:t>
            </a:r>
          </a:p>
          <a:p>
            <a:pPr marL="971550" lvl="2" indent="-342900"/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இயேசுவின்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பிறப்பு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1:23</a:t>
            </a:r>
          </a:p>
          <a:p>
            <a:pPr marL="971550" lvl="2" indent="-342900"/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கல்லுகளினாலே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பிள்ளைகளை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உண்டாக்க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வல்லவர்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4:3</a:t>
            </a:r>
            <a:endParaRPr lang="ta-IN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30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7. </a:t>
            </a:r>
            <a:r>
              <a:rPr lang="ta-IN" sz="4000" dirty="0"/>
              <a:t>அதரிசனமானவர் / </a:t>
            </a:r>
            <a:r>
              <a:rPr lang="en-US" sz="4000" dirty="0"/>
              <a:t>Invisible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92500"/>
          </a:bodyPr>
          <a:lstStyle/>
          <a:p>
            <a:pPr marL="514350" lvl="1" indent="-342900"/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 1:18 - தேவனை ஒருவனும் </a:t>
            </a:r>
            <a:r>
              <a:rPr lang="ta-IN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ஒருக்காலுங்</a:t>
            </a: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கண்டதில்லை</a:t>
            </a: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, பிதாவின் மடியிலிருக்கிற ஒரேபேறான குமாரனே அவரை வெளிப்படுத்தினார்</a:t>
            </a:r>
          </a:p>
          <a:p>
            <a:pPr marL="514350" lvl="1" indent="-342900"/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1 தீமோ 1:17 - நித்தியமும் அழிவில்லாமையும் </a:t>
            </a:r>
            <a:r>
              <a:rPr lang="ta-IN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அதரிசனமுமுள்ள</a:t>
            </a: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ராஜனுமாய், தாம் ஒருவரே ஞானமுள்ள தேவனுமாயிருக்கிறவருக்கு...</a:t>
            </a:r>
          </a:p>
          <a:p>
            <a:pPr marL="514350" lvl="1" indent="-342900"/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1 தீமோ 6:16 - சேரக்கூடாத ஒளியில் வாசம்பண்ணுகிறவரும், மனுஷரில் </a:t>
            </a:r>
            <a:r>
              <a:rPr lang="ta-IN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ஒருவரும்</a:t>
            </a: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கண்டிராதவரும்</a:t>
            </a: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ta-IN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காணக்கூடாதவருமாயிருக்கிறவர்</a:t>
            </a: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...</a:t>
            </a:r>
          </a:p>
          <a:p>
            <a:pPr marL="514350" lvl="1" indent="-342900"/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1 யோவா 4:12 தேவனை ஒருவரும் </a:t>
            </a:r>
            <a:r>
              <a:rPr lang="ta-IN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ஒருபோதும்</a:t>
            </a:r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கண்டதில்லை; நாம் ஒருவரிடத்தில் ஒருவர் அன்புகூர்ந்தால் தேவன் நமக்குள் நிலைத்திருக்கிறார்...</a:t>
            </a:r>
            <a:endParaRPr lang="en-US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514350" lvl="1" indent="-342900"/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யாத் 33:11 - ஒருவன் தன் சிநேகிதனோடே பேசுவதுபோல, கர்த்தர் மோசேயோடே முகமுகமாய்ப் பேசினார்;</a:t>
            </a:r>
          </a:p>
          <a:p>
            <a:pPr marL="514350" lvl="1" indent="-342900"/>
            <a:r>
              <a:rPr lang="ta-IN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யாத் 33:20 - நீ என் முகத்தைக் காணமாட்டாய், ஒரு மனுஷனும் என்னைக் கண்டு உயிரோடிருக்கக்கூடாது</a:t>
            </a:r>
            <a:endParaRPr lang="en-US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04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7. </a:t>
            </a:r>
            <a:r>
              <a:rPr lang="ta-IN" sz="4000" dirty="0"/>
              <a:t>அதரிசனமானவர் / </a:t>
            </a:r>
            <a:r>
              <a:rPr lang="en-US" sz="4000" dirty="0"/>
              <a:t>Invisible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92500" lnSpcReduction="10000"/>
          </a:bodyPr>
          <a:lstStyle/>
          <a:p>
            <a:pPr marL="514350" lvl="1" indent="-342900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 4:24 - தேவன்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ஆவியாயிருக்கிறார்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, அவரைத் தொழுதுகொள்ளுகிறவர்கள் ஆவியோடும் உண்மையோடும் அவரைத் தொழுதுகொள்ளவேண்டும்..</a:t>
            </a:r>
          </a:p>
          <a:p>
            <a:pPr marL="514350" lvl="1" indent="-342900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யாத் 20:4 மேலே வானத்திலும், கீழே பூமியிலும், பூமியின்கீழ்த் தண்ணீரிலும் உண்டாயிருக்கிறவைகளுக்கு ஒப்பான ஒரு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சொரூபத்தையாகிலும்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யாதொரு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விக்கிரகத்தையாகிலும்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நீ உனக்கு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உண்டாக்கவேண்டாம்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;</a:t>
            </a:r>
          </a:p>
          <a:p>
            <a:pPr marL="514350" lvl="1" indent="-342900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யாத் 20:5 நீ அவைகளை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நமஸ்கரிக்கவும்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சேவிக்கவும்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வேண்டாம்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; .. என்னைப் பகைக்கிறவர்களைக் குறித்து.. மூன்றாம் நான்காம் தலைமுறைமட்டும் விசாரிக்கிறவராயிருக்கிறேன்.</a:t>
            </a:r>
          </a:p>
          <a:p>
            <a:pPr marL="514350" lvl="1" indent="-342900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யாத் 20:6 என்னிடத்தில்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அன்புகூர்ந்து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, என்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கற்பனைகளைக்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கைக்கொள்ளுகிறவர்களுக்கோ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ஆயிரம் தலைமுறைமட்டும் இரக்கஞ்செய்கிறவராயிருக்கிறேன்.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872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முடிவுரை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 err="1"/>
              <a:t>தேவனுடைய</a:t>
            </a:r>
            <a:r>
              <a:rPr lang="en-US" sz="2800" dirty="0"/>
              <a:t> </a:t>
            </a:r>
            <a:r>
              <a:rPr lang="en-US" sz="2800" dirty="0" err="1"/>
              <a:t>பண்புகளை</a:t>
            </a:r>
            <a:r>
              <a:rPr lang="en-US" sz="2800" dirty="0"/>
              <a:t> </a:t>
            </a:r>
            <a:r>
              <a:rPr lang="en-US" sz="2800" dirty="0" err="1"/>
              <a:t>அறிந்துக்கொள்வதினால்</a:t>
            </a:r>
            <a:r>
              <a:rPr lang="en-US" sz="2800" dirty="0"/>
              <a:t> </a:t>
            </a:r>
            <a:r>
              <a:rPr lang="en-US" sz="2800" dirty="0" err="1"/>
              <a:t>தேவன்</a:t>
            </a:r>
            <a:r>
              <a:rPr lang="en-US" sz="2800" dirty="0"/>
              <a:t> </a:t>
            </a:r>
            <a:r>
              <a:rPr lang="en-US" sz="2800" dirty="0" err="1"/>
              <a:t>எப்படிப்பட்டவர்</a:t>
            </a:r>
            <a:r>
              <a:rPr lang="en-US" sz="2800" dirty="0"/>
              <a:t> </a:t>
            </a:r>
            <a:r>
              <a:rPr lang="en-US" sz="2800" dirty="0" err="1"/>
              <a:t>என்பதை</a:t>
            </a:r>
            <a:r>
              <a:rPr lang="en-US" sz="2800" dirty="0"/>
              <a:t> </a:t>
            </a:r>
            <a:r>
              <a:rPr lang="en-US" sz="2800" dirty="0" err="1"/>
              <a:t>அறிந்துக்கொள்ளலாம்</a:t>
            </a:r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 err="1"/>
              <a:t>அவர்</a:t>
            </a:r>
            <a:r>
              <a:rPr lang="en-US" sz="2800" dirty="0"/>
              <a:t> </a:t>
            </a:r>
            <a:r>
              <a:rPr lang="en-US" sz="2800" dirty="0" err="1"/>
              <a:t>நம்மிடம்</a:t>
            </a:r>
            <a:r>
              <a:rPr lang="en-US" sz="2800" dirty="0"/>
              <a:t> </a:t>
            </a:r>
            <a:r>
              <a:rPr lang="en-US" sz="2800" dirty="0" err="1"/>
              <a:t>எதிர்ப்பார்ப்பதை</a:t>
            </a:r>
            <a:r>
              <a:rPr lang="en-US" sz="2800" dirty="0"/>
              <a:t> </a:t>
            </a:r>
            <a:r>
              <a:rPr lang="en-US" sz="2800" dirty="0" err="1"/>
              <a:t>புரிந்துக்கொள்ளலாம்</a:t>
            </a:r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 err="1"/>
              <a:t>போலியான</a:t>
            </a:r>
            <a:r>
              <a:rPr lang="en-US" sz="2800" dirty="0"/>
              <a:t> </a:t>
            </a:r>
            <a:r>
              <a:rPr lang="en-US" sz="2800" dirty="0" err="1"/>
              <a:t>தெய்வங்களை</a:t>
            </a:r>
            <a:r>
              <a:rPr lang="en-US" sz="2800" dirty="0"/>
              <a:t> </a:t>
            </a:r>
            <a:r>
              <a:rPr lang="en-US" sz="2800" dirty="0" err="1"/>
              <a:t>அடையாளம்</a:t>
            </a:r>
            <a:r>
              <a:rPr lang="en-US" sz="2800" dirty="0"/>
              <a:t> </a:t>
            </a:r>
            <a:r>
              <a:rPr lang="en-US" sz="2800" dirty="0" err="1"/>
              <a:t>கண்டுக்கொள்ளலாம்</a:t>
            </a:r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 err="1"/>
              <a:t>நம்முடைய</a:t>
            </a:r>
            <a:r>
              <a:rPr lang="en-US" sz="2800" dirty="0"/>
              <a:t> </a:t>
            </a:r>
            <a:r>
              <a:rPr lang="en-US" sz="2800" dirty="0" err="1"/>
              <a:t>தேவைகளை</a:t>
            </a:r>
            <a:r>
              <a:rPr lang="en-US" sz="2800" dirty="0"/>
              <a:t> </a:t>
            </a:r>
            <a:r>
              <a:rPr lang="en-US" sz="2800" dirty="0" err="1"/>
              <a:t>சந்திக்க</a:t>
            </a:r>
            <a:r>
              <a:rPr lang="en-US" sz="2800" dirty="0"/>
              <a:t> </a:t>
            </a:r>
            <a:r>
              <a:rPr lang="en-US" sz="2800" dirty="0" err="1"/>
              <a:t>நமக்கு</a:t>
            </a:r>
            <a:r>
              <a:rPr lang="en-US" sz="2800" dirty="0"/>
              <a:t> </a:t>
            </a:r>
            <a:r>
              <a:rPr lang="en-US" sz="2800" dirty="0" err="1"/>
              <a:t>துணையாக</a:t>
            </a:r>
            <a:r>
              <a:rPr lang="en-US" sz="2800" dirty="0"/>
              <a:t> </a:t>
            </a:r>
            <a:r>
              <a:rPr lang="en-US" sz="2800" dirty="0" err="1"/>
              <a:t>நிற்பவர்</a:t>
            </a:r>
            <a:r>
              <a:rPr lang="en-US" sz="2800" dirty="0"/>
              <a:t> </a:t>
            </a:r>
            <a:r>
              <a:rPr lang="en-US" sz="2800" dirty="0" err="1"/>
              <a:t>யார்</a:t>
            </a:r>
            <a:r>
              <a:rPr lang="en-US" sz="2800" dirty="0"/>
              <a:t> </a:t>
            </a:r>
            <a:r>
              <a:rPr lang="en-US" sz="2800" dirty="0" err="1"/>
              <a:t>என்றும்</a:t>
            </a:r>
            <a:r>
              <a:rPr lang="en-US" sz="2800" dirty="0"/>
              <a:t>, </a:t>
            </a:r>
            <a:r>
              <a:rPr lang="en-US" sz="2800" dirty="0" err="1"/>
              <a:t>நமக்குள்</a:t>
            </a:r>
            <a:r>
              <a:rPr lang="en-US" sz="2800" dirty="0"/>
              <a:t> </a:t>
            </a:r>
            <a:r>
              <a:rPr lang="en-US" sz="2800" dirty="0" err="1"/>
              <a:t>இருந்து</a:t>
            </a:r>
            <a:r>
              <a:rPr lang="en-US" sz="2800" dirty="0"/>
              <a:t> </a:t>
            </a:r>
            <a:r>
              <a:rPr lang="en-US" sz="2800" dirty="0" err="1"/>
              <a:t>நம்மை</a:t>
            </a:r>
            <a:r>
              <a:rPr lang="en-US" sz="2800" dirty="0"/>
              <a:t> </a:t>
            </a:r>
            <a:r>
              <a:rPr lang="en-US" sz="2800" dirty="0" err="1"/>
              <a:t>பாதுகாக்கும்</a:t>
            </a:r>
            <a:r>
              <a:rPr lang="en-US" sz="2800" dirty="0"/>
              <a:t> </a:t>
            </a:r>
            <a:r>
              <a:rPr lang="en-US" sz="2800" dirty="0" err="1"/>
              <a:t>தேவன்</a:t>
            </a:r>
            <a:r>
              <a:rPr lang="en-US" sz="2800" dirty="0"/>
              <a:t> </a:t>
            </a:r>
            <a:r>
              <a:rPr lang="en-US" sz="2800" dirty="0" err="1"/>
              <a:t>எவ்வளவு</a:t>
            </a:r>
            <a:r>
              <a:rPr lang="en-US" sz="2800" dirty="0"/>
              <a:t> </a:t>
            </a:r>
            <a:r>
              <a:rPr lang="en-US" sz="2800" dirty="0" err="1"/>
              <a:t>பெரியவர்</a:t>
            </a:r>
            <a:r>
              <a:rPr lang="en-US" sz="2800" dirty="0"/>
              <a:t> </a:t>
            </a:r>
            <a:r>
              <a:rPr lang="en-US" sz="2800" dirty="0" err="1"/>
              <a:t>என்றும்</a:t>
            </a:r>
            <a:r>
              <a:rPr lang="en-US" sz="2800" dirty="0"/>
              <a:t> </a:t>
            </a:r>
            <a:r>
              <a:rPr lang="en-US" sz="2800" dirty="0" err="1"/>
              <a:t>விளங்கும்</a:t>
            </a:r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 err="1"/>
              <a:t>இதனால்</a:t>
            </a:r>
            <a:r>
              <a:rPr lang="en-US" sz="2800" dirty="0"/>
              <a:t> </a:t>
            </a:r>
            <a:r>
              <a:rPr lang="en-US" sz="2800" dirty="0" err="1"/>
              <a:t>நம்முடைய</a:t>
            </a:r>
            <a:r>
              <a:rPr lang="en-US" sz="2800" dirty="0"/>
              <a:t> </a:t>
            </a:r>
            <a:r>
              <a:rPr lang="en-US" sz="2800" dirty="0" err="1"/>
              <a:t>விசுவாசம்</a:t>
            </a:r>
            <a:r>
              <a:rPr lang="en-US" sz="2800" dirty="0"/>
              <a:t>(</a:t>
            </a:r>
            <a:r>
              <a:rPr lang="en-US" sz="2800" dirty="0" err="1"/>
              <a:t>உறுதியான</a:t>
            </a:r>
            <a:r>
              <a:rPr lang="en-US" sz="2800" dirty="0"/>
              <a:t> </a:t>
            </a:r>
            <a:r>
              <a:rPr lang="en-US" sz="2800" dirty="0" err="1"/>
              <a:t>நம்பிக்கை</a:t>
            </a:r>
            <a:r>
              <a:rPr lang="en-US" sz="2800" dirty="0"/>
              <a:t>) </a:t>
            </a:r>
            <a:r>
              <a:rPr lang="en-US" sz="2800" dirty="0" err="1"/>
              <a:t>பெருகும்</a:t>
            </a:r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 err="1"/>
              <a:t>எந்த</a:t>
            </a:r>
            <a:r>
              <a:rPr lang="en-US" sz="2800" dirty="0"/>
              <a:t> </a:t>
            </a:r>
            <a:r>
              <a:rPr lang="en-US" sz="2800" dirty="0" err="1"/>
              <a:t>சூழ்நிலைகளையும்</a:t>
            </a:r>
            <a:r>
              <a:rPr lang="en-US" sz="2800" dirty="0"/>
              <a:t> </a:t>
            </a:r>
            <a:r>
              <a:rPr lang="en-US" sz="2800" dirty="0" err="1"/>
              <a:t>எளிதாய்</a:t>
            </a:r>
            <a:r>
              <a:rPr lang="en-US" sz="2800" dirty="0"/>
              <a:t> </a:t>
            </a:r>
            <a:r>
              <a:rPr lang="en-US" sz="2800" dirty="0" err="1"/>
              <a:t>மேற்க்கொள்ளலாம்</a:t>
            </a:r>
            <a:endParaRPr lang="ta-IN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226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முடிவுரை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இந்த</a:t>
            </a:r>
            <a:r>
              <a:rPr lang="en-US" sz="3200" dirty="0"/>
              <a:t> </a:t>
            </a:r>
            <a:r>
              <a:rPr lang="en-US" sz="3200" dirty="0" err="1"/>
              <a:t>வீடியோ</a:t>
            </a:r>
            <a:r>
              <a:rPr lang="en-US" sz="3200" dirty="0"/>
              <a:t> </a:t>
            </a:r>
            <a:r>
              <a:rPr lang="en-US" sz="3200" dirty="0" err="1"/>
              <a:t>மூலமா</a:t>
            </a:r>
            <a:r>
              <a:rPr lang="en-US" sz="3200" dirty="0"/>
              <a:t> </a:t>
            </a:r>
            <a:r>
              <a:rPr lang="en-US" sz="3200" dirty="0" err="1"/>
              <a:t>கேட்டவைகள்</a:t>
            </a:r>
            <a:r>
              <a:rPr lang="en-US" sz="3200" dirty="0"/>
              <a:t> </a:t>
            </a:r>
            <a:r>
              <a:rPr lang="en-US" sz="3200" dirty="0" err="1"/>
              <a:t>உங்களுக்கு</a:t>
            </a:r>
            <a:r>
              <a:rPr lang="en-US" sz="3200" dirty="0"/>
              <a:t> </a:t>
            </a:r>
            <a:r>
              <a:rPr lang="en-US" sz="3200" dirty="0" err="1"/>
              <a:t>புரிந்திருக்கும்</a:t>
            </a:r>
            <a:r>
              <a:rPr lang="en-US" sz="3200" dirty="0"/>
              <a:t> </a:t>
            </a:r>
            <a:r>
              <a:rPr lang="en-US" sz="3200" dirty="0" err="1"/>
              <a:t>என்று</a:t>
            </a:r>
            <a:r>
              <a:rPr lang="en-US" sz="3200" dirty="0"/>
              <a:t> </a:t>
            </a:r>
            <a:r>
              <a:rPr lang="en-US" sz="3200" dirty="0" err="1"/>
              <a:t>நெனைக்கிறேன்</a:t>
            </a:r>
            <a:r>
              <a:rPr lang="en-US" sz="3200" dirty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தேவனைக்</a:t>
            </a:r>
            <a:r>
              <a:rPr lang="en-US" sz="3200" dirty="0"/>
              <a:t> </a:t>
            </a:r>
            <a:r>
              <a:rPr lang="en-US" sz="3200" dirty="0" err="1"/>
              <a:t>குறித்து</a:t>
            </a:r>
            <a:r>
              <a:rPr lang="en-US" sz="3200" dirty="0"/>
              <a:t> </a:t>
            </a:r>
            <a:r>
              <a:rPr lang="en-US" sz="3200" dirty="0" err="1"/>
              <a:t>மேலும்</a:t>
            </a:r>
            <a:r>
              <a:rPr lang="en-US" sz="3200" dirty="0"/>
              <a:t> </a:t>
            </a:r>
            <a:r>
              <a:rPr lang="en-US" sz="3200" dirty="0" err="1"/>
              <a:t>அறிந்துக்கொள்ள</a:t>
            </a:r>
            <a:r>
              <a:rPr lang="en-US" sz="3200" dirty="0"/>
              <a:t> </a:t>
            </a:r>
            <a:r>
              <a:rPr lang="en-US" sz="3200" dirty="0" err="1"/>
              <a:t>எங்களுடைய</a:t>
            </a:r>
            <a:r>
              <a:rPr lang="en-US" sz="3200" dirty="0"/>
              <a:t> </a:t>
            </a:r>
            <a:r>
              <a:rPr lang="en-US" sz="3200" dirty="0" err="1"/>
              <a:t>மற்ற</a:t>
            </a:r>
            <a:r>
              <a:rPr lang="en-US" sz="3200" dirty="0"/>
              <a:t> </a:t>
            </a:r>
            <a:r>
              <a:rPr lang="en-US" sz="3200" dirty="0" err="1"/>
              <a:t>வீடியோக்களையும்</a:t>
            </a:r>
            <a:r>
              <a:rPr lang="en-US" sz="3200" dirty="0"/>
              <a:t> </a:t>
            </a:r>
            <a:r>
              <a:rPr lang="en-US" sz="3200" dirty="0" err="1"/>
              <a:t>பாருங்கள்</a:t>
            </a:r>
            <a:r>
              <a:rPr lang="en-US" sz="3200" dirty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ஏதாவது</a:t>
            </a:r>
            <a:r>
              <a:rPr lang="en-US" sz="3200" dirty="0"/>
              <a:t> </a:t>
            </a:r>
            <a:r>
              <a:rPr lang="en-US" sz="3200" dirty="0" err="1"/>
              <a:t>கேள்விகள்</a:t>
            </a:r>
            <a:r>
              <a:rPr lang="en-US" sz="3200" dirty="0"/>
              <a:t> </a:t>
            </a:r>
            <a:r>
              <a:rPr lang="en-US" sz="3200" dirty="0" err="1"/>
              <a:t>இருந்தால்</a:t>
            </a:r>
            <a:r>
              <a:rPr lang="en-US" sz="3200" dirty="0"/>
              <a:t> WhatsApp </a:t>
            </a:r>
            <a:r>
              <a:rPr lang="en-US" sz="3200" dirty="0" err="1"/>
              <a:t>அல்லது</a:t>
            </a:r>
            <a:r>
              <a:rPr lang="en-US" sz="3200" dirty="0"/>
              <a:t> Email </a:t>
            </a:r>
            <a:r>
              <a:rPr lang="en-US" sz="3200" dirty="0" err="1"/>
              <a:t>மூலமாக</a:t>
            </a:r>
            <a:r>
              <a:rPr lang="en-US" sz="3200" dirty="0"/>
              <a:t> </a:t>
            </a:r>
            <a:r>
              <a:rPr lang="en-US" sz="3200" dirty="0" err="1"/>
              <a:t>தொடர்புக்கொள்ளுங்கள்</a:t>
            </a:r>
            <a:r>
              <a:rPr lang="en-US" sz="3200" dirty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தேவன்</a:t>
            </a:r>
            <a:r>
              <a:rPr lang="en-US" sz="3200" dirty="0"/>
              <a:t> </a:t>
            </a:r>
            <a:r>
              <a:rPr lang="en-US" sz="3200" dirty="0" err="1"/>
              <a:t>தம்மைகுறித்து</a:t>
            </a:r>
            <a:r>
              <a:rPr lang="en-US" sz="3200" dirty="0"/>
              <a:t> </a:t>
            </a:r>
            <a:r>
              <a:rPr lang="en-US" sz="3200" dirty="0" err="1"/>
              <a:t>இன்னும்</a:t>
            </a:r>
            <a:r>
              <a:rPr lang="en-US" sz="3200" dirty="0"/>
              <a:t> </a:t>
            </a:r>
            <a:r>
              <a:rPr lang="en-US" sz="3200" dirty="0" err="1"/>
              <a:t>அதிகமாய்</a:t>
            </a:r>
            <a:r>
              <a:rPr lang="en-US" sz="3200" dirty="0"/>
              <a:t> </a:t>
            </a:r>
            <a:r>
              <a:rPr lang="en-US" sz="3200" dirty="0" err="1"/>
              <a:t>அறிந்துக்கொள்ள</a:t>
            </a:r>
            <a:r>
              <a:rPr lang="en-US" sz="3200" dirty="0"/>
              <a:t> </a:t>
            </a:r>
            <a:r>
              <a:rPr lang="en-US" sz="3200" dirty="0" err="1"/>
              <a:t>உதவி</a:t>
            </a:r>
            <a:r>
              <a:rPr lang="en-US" sz="3200" dirty="0"/>
              <a:t> </a:t>
            </a:r>
            <a:r>
              <a:rPr lang="en-US" sz="3200" dirty="0" err="1"/>
              <a:t>செய்வாராக</a:t>
            </a:r>
            <a:endParaRPr lang="en-US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384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6579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.7|3.7|0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2727</TotalTime>
  <Words>1243</Words>
  <Application>Microsoft Office PowerPoint</Application>
  <PresentationFormat>Widescreen</PresentationFormat>
  <Paragraphs>163</Paragraphs>
  <Slides>24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Bodoni MT Condensed</vt:lpstr>
      <vt:lpstr>Calibri</vt:lpstr>
      <vt:lpstr>Uni Ila.Sundaram-06</vt:lpstr>
      <vt:lpstr>Wingdings</vt:lpstr>
      <vt:lpstr>Uni Ila.Sundaram-08</vt:lpstr>
      <vt:lpstr>Arial</vt:lpstr>
      <vt:lpstr>Office Theme</vt:lpstr>
      <vt:lpstr>Beginner Course - தேவன்/God</vt:lpstr>
      <vt:lpstr>பொருளடக்கம்</vt:lpstr>
      <vt:lpstr>PowerPoint Presentation</vt:lpstr>
      <vt:lpstr>PowerPoint Presentation</vt:lpstr>
      <vt:lpstr>1. தேவனுடைய பண்புகள் ஒரு அறிமுகம்</vt:lpstr>
      <vt:lpstr>1. தேவனுடைய பண்புகள் ஒரு அறிமுகம்</vt:lpstr>
      <vt:lpstr>PowerPoint Presentation</vt:lpstr>
      <vt:lpstr>2. தேவனுக்கு மட்டுமே உரிய பண்புகள்/குணங்கள்</vt:lpstr>
      <vt:lpstr>1. தாமாகவே இருப்பவர் / Self Existence / Independent</vt:lpstr>
      <vt:lpstr>2. மாறாதவர் / Unchangeable / Immutable</vt:lpstr>
      <vt:lpstr>2. மாறாதவர் / Unchangeable / Immutable</vt:lpstr>
      <vt:lpstr>2. மாறாதவர் / Unchangeable / Immutable</vt:lpstr>
      <vt:lpstr>3. நித்தியமானவர் / Eternal / unlimited or infinite w.r.t time</vt:lpstr>
      <vt:lpstr>3. நித்தியமானவர் / Eternal / unlimited or infinite w.r.t time</vt:lpstr>
      <vt:lpstr>4. சர்வவியாபி / Omnipresent / Unlimited or infinite w.r.t space</vt:lpstr>
      <vt:lpstr>5. சர்வஞானி / Omniscient / All knowing</vt:lpstr>
      <vt:lpstr>5. சர்வஞானி / Omniscient / All knowing</vt:lpstr>
      <vt:lpstr>6. சர்வவல்லவர் / Omnipotent / All powerful</vt:lpstr>
      <vt:lpstr>6. சர்வவல்லவர் / Omnipotent / All powerful</vt:lpstr>
      <vt:lpstr>7. அதரிசனமானவர் / Invisible</vt:lpstr>
      <vt:lpstr>7. அதரிசனமானவர் / Invisible</vt:lpstr>
      <vt:lpstr>முடிவுரை</vt:lpstr>
      <vt:lpstr>முடிவுரை</vt:lpstr>
      <vt:lpstr>PowerPoint Presentation</vt:lpstr>
    </vt:vector>
  </TitlesOfParts>
  <Company>Philips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Philips</dc:creator>
  <cp:lastModifiedBy>Yesudas Solomon</cp:lastModifiedBy>
  <cp:revision>428</cp:revision>
  <dcterms:created xsi:type="dcterms:W3CDTF">2018-03-04T05:18:39Z</dcterms:created>
  <dcterms:modified xsi:type="dcterms:W3CDTF">2021-01-17T02:58:54Z</dcterms:modified>
</cp:coreProperties>
</file>