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8" r:id="rId1"/>
  </p:sldMasterIdLst>
  <p:notesMasterIdLst>
    <p:notesMasterId r:id="rId18"/>
  </p:notesMasterIdLst>
  <p:sldIdLst>
    <p:sldId id="299" r:id="rId2"/>
    <p:sldId id="286" r:id="rId3"/>
    <p:sldId id="265" r:id="rId4"/>
    <p:sldId id="300" r:id="rId5"/>
    <p:sldId id="388" r:id="rId6"/>
    <p:sldId id="380" r:id="rId7"/>
    <p:sldId id="381" r:id="rId8"/>
    <p:sldId id="382" r:id="rId9"/>
    <p:sldId id="383" r:id="rId10"/>
    <p:sldId id="389" r:id="rId11"/>
    <p:sldId id="385" r:id="rId12"/>
    <p:sldId id="390" r:id="rId13"/>
    <p:sldId id="391" r:id="rId14"/>
    <p:sldId id="379" r:id="rId15"/>
    <p:sldId id="387" r:id="rId16"/>
    <p:sldId id="296" r:id="rId17"/>
  </p:sldIdLst>
  <p:sldSz cx="12192000" cy="6858000"/>
  <p:notesSz cx="6858000" cy="9144000"/>
  <p:embeddedFontLst>
    <p:embeddedFont>
      <p:font typeface="Bodoni MT Condensed" panose="02070606080606020203" pitchFamily="18" charset="0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Tahoma" panose="020B0604030504040204" pitchFamily="34" charset="0"/>
      <p:regular r:id="rId27"/>
      <p:bold r:id="rId28"/>
    </p:embeddedFont>
    <p:embeddedFont>
      <p:font typeface="Uni Ila.Sundaram-06" panose="00000400000000000000" pitchFamily="2" charset="0"/>
      <p:regular r:id="rId29"/>
    </p:embeddedFont>
    <p:embeddedFont>
      <p:font typeface="Uni Ila.Sundaram-08" panose="00000400000000000000" pitchFamily="2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89" autoAdjust="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564536-6E57-40F8-830B-324682036A99}" type="datetimeFigureOut">
              <a:rPr lang="en-US" smtClean="0"/>
              <a:t>4/17/2021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7F88E-8F8A-424A-820A-0A5D86048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2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13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30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16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5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01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266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68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15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93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71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5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450" algn="l" rtl="0"/>
            <a:endParaRPr lang="ta-IN" sz="1800" b="1" i="0" u="none" strike="noStrike" baseline="0" dirty="0">
              <a:solidFill>
                <a:srgbClr val="417CBE"/>
              </a:solidFill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82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77F88E-8F8A-424A-820A-0A5D86048F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18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138" y="427582"/>
            <a:ext cx="8822650" cy="10219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6600" b="0" u="sng" baseline="0">
                <a:solidFill>
                  <a:schemeClr val="bg2">
                    <a:lumMod val="9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கிறிஸ்தவ</a:t>
            </a:r>
            <a:r>
              <a:rPr lang="en-US" dirty="0"/>
              <a:t> </a:t>
            </a:r>
            <a:r>
              <a:rPr lang="en-US" dirty="0" err="1"/>
              <a:t>உபதேசங்கள்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25486" y="2079171"/>
            <a:ext cx="6691302" cy="329712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7200" baseline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உபதேசம்</a:t>
            </a:r>
            <a:r>
              <a:rPr lang="en-US" dirty="0"/>
              <a:t> </a:t>
            </a:r>
            <a:r>
              <a:rPr lang="en-US" dirty="0" err="1"/>
              <a:t>என்றால்</a:t>
            </a:r>
            <a:r>
              <a:rPr lang="en-US" dirty="0"/>
              <a:t> </a:t>
            </a:r>
            <a:r>
              <a:rPr lang="en-US" dirty="0" err="1"/>
              <a:t>என்ன</a:t>
            </a:r>
            <a:r>
              <a:rPr lang="en-US" dirty="0"/>
              <a:t>?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94137" y="2079172"/>
            <a:ext cx="1772120" cy="32971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6000" b="1">
                <a:solidFill>
                  <a:schemeClr val="bg2">
                    <a:lumMod val="90000"/>
                  </a:schemeClr>
                </a:solidFill>
                <a:latin typeface="Bodoni MT Condensed" panose="02070606080606020203" pitchFamily="18" charset="0"/>
              </a:defRPr>
            </a:lvl1pPr>
          </a:lstStyle>
          <a:p>
            <a:pPr lvl="0"/>
            <a:r>
              <a:rPr lang="en-US" dirty="0"/>
              <a:t>99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394137" y="5974905"/>
            <a:ext cx="4627562" cy="45728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0"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lang="en-US" dirty="0"/>
              <a:t>YESUDAS SOLOMON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2B61B9-66EC-45C3-B827-11F5DF4AC893}"/>
              </a:ext>
            </a:extLst>
          </p:cNvPr>
          <p:cNvGrpSpPr/>
          <p:nvPr userDrawn="1"/>
        </p:nvGrpSpPr>
        <p:grpSpPr>
          <a:xfrm>
            <a:off x="9596608" y="284483"/>
            <a:ext cx="2625802" cy="6216969"/>
            <a:chOff x="9596608" y="284483"/>
            <a:chExt cx="2625802" cy="621696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A1530A8-3448-43EE-8AE0-95461D917D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08" y="284483"/>
              <a:ext cx="2625802" cy="61944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EBA0BA-9796-4804-932B-2E36D4423B40}"/>
                </a:ext>
              </a:extLst>
            </p:cNvPr>
            <p:cNvSpPr txBox="1"/>
            <p:nvPr userDrawn="1"/>
          </p:nvSpPr>
          <p:spPr>
            <a:xfrm>
              <a:off x="10049285" y="6070565"/>
              <a:ext cx="21731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200" dirty="0">
                  <a:solidFill>
                    <a:schemeClr val="bg1"/>
                  </a:solidFill>
                </a:rPr>
                <a:t>BIBLE</a:t>
              </a:r>
              <a:r>
                <a:rPr lang="en-US" sz="2200" baseline="0" dirty="0">
                  <a:solidFill>
                    <a:schemeClr val="bg1"/>
                  </a:solidFill>
                </a:rPr>
                <a:t> MINUTES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76AC1A7-4611-48B8-AB5F-A6F6B68236BA}"/>
                </a:ext>
              </a:extLst>
            </p:cNvPr>
            <p:cNvGrpSpPr/>
            <p:nvPr userDrawn="1"/>
          </p:nvGrpSpPr>
          <p:grpSpPr>
            <a:xfrm>
              <a:off x="11307772" y="5549563"/>
              <a:ext cx="878109" cy="363151"/>
              <a:chOff x="441068" y="6333296"/>
              <a:chExt cx="786664" cy="315476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825E479-1E25-4849-B431-A293C2AD788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068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F93AD030-2D0B-45EA-8E5B-C6D82A9107E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30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99282992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7329" y="331693"/>
            <a:ext cx="8987300" cy="72422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4000">
                <a:solidFill>
                  <a:schemeClr val="bg2">
                    <a:lumMod val="9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1pPr>
          </a:lstStyle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87329" y="1523011"/>
            <a:ext cx="8987300" cy="503019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514350" indent="-514350">
              <a:spcAft>
                <a:spcPts val="600"/>
              </a:spcAft>
              <a:buFont typeface="+mj-lt"/>
              <a:buAutoNum type="arabicPeriod"/>
              <a:defRPr sz="3600" baseline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 sz="4000"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marL="742950" lvl="1" indent="-571500">
              <a:spcAft>
                <a:spcPts val="600"/>
              </a:spcAft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மாற் 16:15,16</a:t>
            </a:r>
          </a:p>
          <a:p>
            <a:pPr marL="1200150" lvl="2" indent="-571500">
              <a:spcAft>
                <a:spcPts val="600"/>
              </a:spcAft>
            </a:pP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உலகமெங்கும் போய், சர்வ சிருஷ்டிக்கும் சுவிசேஷத்தைப் பிரசங்கியுங்கள்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742950" lvl="1" indent="-571500">
              <a:spcAft>
                <a:spcPts val="600"/>
              </a:spcAft>
            </a:pPr>
            <a:r>
              <a:rPr lang="en-US" sz="3600" dirty="0" err="1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6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28:19,20</a:t>
            </a:r>
          </a:p>
          <a:p>
            <a:pPr marL="1200150" lvl="2" indent="-571500">
              <a:spcAft>
                <a:spcPts val="600"/>
              </a:spcAft>
            </a:pP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நீங்கள் புறப்பட்டுப்போய், சகல ஜாதிகளையும் சீஷராக்கி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200150" lvl="2" indent="-571500">
              <a:spcAft>
                <a:spcPts val="600"/>
              </a:spcAft>
            </a:pPr>
            <a:r>
              <a:rPr lang="ta-IN" sz="32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உங்களுக்குக் கட்டளையிட்ட யாவையும் அவர்கள் கைக்கொள்ளும்படி அவர்களுக்கு உபதேசம்பண்ணுங்கள்</a:t>
            </a:r>
            <a:endParaRPr lang="en-US" sz="32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78E9671-9AC6-42F3-9388-D57A58762372}"/>
              </a:ext>
            </a:extLst>
          </p:cNvPr>
          <p:cNvGrpSpPr/>
          <p:nvPr userDrawn="1"/>
        </p:nvGrpSpPr>
        <p:grpSpPr>
          <a:xfrm>
            <a:off x="9596608" y="284483"/>
            <a:ext cx="2625802" cy="6216969"/>
            <a:chOff x="9596608" y="284483"/>
            <a:chExt cx="2625802" cy="6216969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AE106EF-C83B-480D-B6AD-7CDB37C40E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08" y="284483"/>
              <a:ext cx="2625802" cy="619448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B5FFDD5-B517-497C-BD81-19135419ED8C}"/>
                </a:ext>
              </a:extLst>
            </p:cNvPr>
            <p:cNvSpPr txBox="1"/>
            <p:nvPr userDrawn="1"/>
          </p:nvSpPr>
          <p:spPr>
            <a:xfrm>
              <a:off x="10049285" y="6070565"/>
              <a:ext cx="21731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200" dirty="0">
                  <a:solidFill>
                    <a:schemeClr val="bg1"/>
                  </a:solidFill>
                </a:rPr>
                <a:t>BIBLE</a:t>
              </a:r>
              <a:r>
                <a:rPr lang="en-US" sz="2200" baseline="0" dirty="0">
                  <a:solidFill>
                    <a:schemeClr val="bg1"/>
                  </a:solidFill>
                </a:rPr>
                <a:t> MINUTES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AE4A44A-F04C-4A84-A89D-E0227065F923}"/>
                </a:ext>
              </a:extLst>
            </p:cNvPr>
            <p:cNvGrpSpPr/>
            <p:nvPr userDrawn="1"/>
          </p:nvGrpSpPr>
          <p:grpSpPr>
            <a:xfrm>
              <a:off x="11307772" y="5549563"/>
              <a:ext cx="878109" cy="363151"/>
              <a:chOff x="441068" y="6333296"/>
              <a:chExt cx="786664" cy="31547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1B8F4450-9D68-40EF-BDD2-8810F18E042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068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69D3D7AF-C1D2-47C5-95B1-24454E2B705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30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5378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CFF263A-7997-4FDA-A83F-77C9A8D56D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8847" y="381000"/>
            <a:ext cx="8802240" cy="59980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514350" indent="-514350" algn="ctr">
              <a:buFontTx/>
              <a:buNone/>
              <a:defRPr sz="13800" baseline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defRPr>
            </a:lvl1pPr>
            <a:lvl2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2pPr>
            <a:lvl3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3pPr>
            <a:lvl4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4pPr>
            <a:lvl5pPr>
              <a:defRPr>
                <a:solidFill>
                  <a:schemeClr val="accent4">
                    <a:lumMod val="20000"/>
                    <a:lumOff val="80000"/>
                  </a:schemeClr>
                </a:solidFill>
                <a:latin typeface="Uni Ila.Sundaram-06" panose="00000400000000000000" pitchFamily="2" charset="0"/>
                <a:cs typeface="Uni Ila.Sundaram-06" panose="00000400000000000000" pitchFamily="2" charset="0"/>
              </a:defRPr>
            </a:lvl5pPr>
          </a:lstStyle>
          <a:p>
            <a:pPr lvl="0"/>
            <a:r>
              <a:rPr lang="en-US" dirty="0" err="1"/>
              <a:t>தலைப்பு</a:t>
            </a:r>
            <a:r>
              <a:rPr lang="en-US" dirty="0"/>
              <a:t> </a:t>
            </a:r>
            <a:r>
              <a:rPr lang="en-US" dirty="0" err="1"/>
              <a:t>ஒன்று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87C513-89CD-4ED4-8438-CC76E47B70ED}"/>
              </a:ext>
            </a:extLst>
          </p:cNvPr>
          <p:cNvGrpSpPr/>
          <p:nvPr userDrawn="1"/>
        </p:nvGrpSpPr>
        <p:grpSpPr>
          <a:xfrm>
            <a:off x="9596608" y="284483"/>
            <a:ext cx="2625802" cy="6216969"/>
            <a:chOff x="9596608" y="284483"/>
            <a:chExt cx="2625802" cy="621696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25BCD73-66D2-406A-8A79-AAE974D3FE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6608" y="284483"/>
              <a:ext cx="2625802" cy="61944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942A4B5-12B2-4954-9C3C-5F6F549879B7}"/>
                </a:ext>
              </a:extLst>
            </p:cNvPr>
            <p:cNvSpPr txBox="1"/>
            <p:nvPr userDrawn="1"/>
          </p:nvSpPr>
          <p:spPr>
            <a:xfrm>
              <a:off x="10049285" y="6070565"/>
              <a:ext cx="21731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200" dirty="0">
                  <a:solidFill>
                    <a:schemeClr val="bg1"/>
                  </a:solidFill>
                </a:rPr>
                <a:t>BIBLE</a:t>
              </a:r>
              <a:r>
                <a:rPr lang="en-US" sz="2200" baseline="0" dirty="0">
                  <a:solidFill>
                    <a:schemeClr val="bg1"/>
                  </a:solidFill>
                </a:rPr>
                <a:t> MINUTES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0AB8EEE-C13A-4AC2-9B06-2A365E0AA428}"/>
                </a:ext>
              </a:extLst>
            </p:cNvPr>
            <p:cNvGrpSpPr/>
            <p:nvPr userDrawn="1"/>
          </p:nvGrpSpPr>
          <p:grpSpPr>
            <a:xfrm>
              <a:off x="11307772" y="5549563"/>
              <a:ext cx="878109" cy="363151"/>
              <a:chOff x="441068" y="6333296"/>
              <a:chExt cx="786664" cy="315476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C048CD50-187D-49F0-AD04-2D4390C8C7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068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D0C0BEA8-9628-45C9-AB75-4BD5AFC816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30" y="6369807"/>
                <a:ext cx="377702" cy="26655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9020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53340" y="1038722"/>
            <a:ext cx="11202366" cy="2970965"/>
          </a:xfrm>
          <a:prstGeom prst="rect">
            <a:avLst/>
          </a:prstGeom>
          <a:solidFill>
            <a:schemeClr val="accent2">
              <a:lumMod val="60000"/>
              <a:lumOff val="40000"/>
              <a:alpha val="73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0"/>
          <p:cNvSpPr txBox="1">
            <a:spLocks/>
          </p:cNvSpPr>
          <p:nvPr userDrawn="1"/>
        </p:nvSpPr>
        <p:spPr>
          <a:xfrm>
            <a:off x="1001401" y="1334532"/>
            <a:ext cx="9865104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13" name="Subtitle 11"/>
          <p:cNvSpPr txBox="1">
            <a:spLocks/>
          </p:cNvSpPr>
          <p:nvPr userDrawn="1"/>
        </p:nvSpPr>
        <p:spPr>
          <a:xfrm>
            <a:off x="1001401" y="2877891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417" y="1261263"/>
            <a:ext cx="4102339" cy="967775"/>
          </a:xfrm>
          <a:prstGeom prst="rect">
            <a:avLst/>
          </a:prstGeom>
        </p:spPr>
      </p:pic>
      <p:grpSp>
        <p:nvGrpSpPr>
          <p:cNvPr id="17" name="Group 16"/>
          <p:cNvGrpSpPr/>
          <p:nvPr userDrawn="1"/>
        </p:nvGrpSpPr>
        <p:grpSpPr>
          <a:xfrm>
            <a:off x="1069801" y="4256844"/>
            <a:ext cx="9724511" cy="1342214"/>
            <a:chOff x="408065" y="4256844"/>
            <a:chExt cx="9724511" cy="1342214"/>
          </a:xfrm>
        </p:grpSpPr>
        <p:sp>
          <p:nvSpPr>
            <p:cNvPr id="6" name="TextBox 5"/>
            <p:cNvSpPr txBox="1"/>
            <p:nvPr userDrawn="1"/>
          </p:nvSpPr>
          <p:spPr>
            <a:xfrm flipH="1">
              <a:off x="3526975" y="4778861"/>
              <a:ext cx="31011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wordofgod@wordofgod.in</a:t>
              </a:r>
            </a:p>
          </p:txBody>
        </p:sp>
        <p:sp>
          <p:nvSpPr>
            <p:cNvPr id="7" name="TextBox 6"/>
            <p:cNvSpPr txBox="1"/>
            <p:nvPr userDrawn="1"/>
          </p:nvSpPr>
          <p:spPr>
            <a:xfrm>
              <a:off x="3526975" y="4256845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Email</a:t>
              </a:r>
            </a:p>
          </p:txBody>
        </p:sp>
        <p:cxnSp>
          <p:nvCxnSpPr>
            <p:cNvPr id="8" name="Straight Connector 7"/>
            <p:cNvCxnSpPr/>
            <p:nvPr userDrawn="1"/>
          </p:nvCxnSpPr>
          <p:spPr>
            <a:xfrm rot="5400000">
              <a:off x="2673234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 userDrawn="1"/>
          </p:nvSpPr>
          <p:spPr>
            <a:xfrm flipH="1">
              <a:off x="6735048" y="4778860"/>
              <a:ext cx="33975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YouTube: Bible Minutes</a:t>
              </a:r>
            </a:p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Facebook: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Bible Minutes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735049" y="4256844"/>
              <a:ext cx="23579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Social</a:t>
              </a:r>
            </a:p>
          </p:txBody>
        </p:sp>
        <p:cxnSp>
          <p:nvCxnSpPr>
            <p:cNvPr id="11" name="Straight Connector 10"/>
            <p:cNvCxnSpPr/>
            <p:nvPr userDrawn="1"/>
          </p:nvCxnSpPr>
          <p:spPr>
            <a:xfrm rot="5400000">
              <a:off x="5869273" y="4942179"/>
              <a:ext cx="1311855" cy="190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 userDrawn="1"/>
          </p:nvSpPr>
          <p:spPr>
            <a:xfrm flipH="1">
              <a:off x="408066" y="4778861"/>
              <a:ext cx="23749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+91 90190</a:t>
              </a:r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49070</a:t>
              </a:r>
            </a:p>
            <a:p>
              <a:r>
                <a:rPr lang="en-US" sz="18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+91 76765 05599</a:t>
              </a:r>
              <a:endPara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408065" y="4256845"/>
              <a:ext cx="26890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By Phone / WhatsApp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A8184B-DA13-4503-890B-5FAFEDD89726}"/>
              </a:ext>
            </a:extLst>
          </p:cNvPr>
          <p:cNvGrpSpPr/>
          <p:nvPr userDrawn="1"/>
        </p:nvGrpSpPr>
        <p:grpSpPr>
          <a:xfrm>
            <a:off x="8482672" y="4275323"/>
            <a:ext cx="899868" cy="363151"/>
            <a:chOff x="470324" y="6333296"/>
            <a:chExt cx="806163" cy="31547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A30BF7-93F6-4A3E-A7CA-30519F1576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324" y="6333296"/>
              <a:ext cx="315476" cy="31547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EBBA7EF-8F06-49E8-9E5C-4A3369EEA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785" y="6369807"/>
              <a:ext cx="377702" cy="266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70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0EC754-C182-418E-8EDA-9845E3A7CE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63"/>
          <a:stretch/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8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6" r:id="rId3"/>
    <p:sldLayoutId id="214748368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800" dirty="0" err="1"/>
              <a:t>வேதாகம</a:t>
            </a:r>
            <a:r>
              <a:rPr lang="en-US" sz="3800" dirty="0"/>
              <a:t> </a:t>
            </a:r>
            <a:r>
              <a:rPr lang="en-US" sz="3800" dirty="0" err="1"/>
              <a:t>உபதேசங்கள்</a:t>
            </a:r>
            <a:r>
              <a:rPr lang="en-US" sz="3800" dirty="0"/>
              <a:t> - Bible Doctrines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a-IN" sz="6000" dirty="0"/>
              <a:t>ஜீவ</a:t>
            </a:r>
            <a:r>
              <a:rPr lang="en-US" sz="6000" dirty="0"/>
              <a:t> </a:t>
            </a:r>
            <a:r>
              <a:rPr lang="ta-IN" sz="6000" dirty="0"/>
              <a:t>புஸ்தகம்</a:t>
            </a:r>
            <a:endParaRPr lang="en-US" sz="6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94137" y="6092412"/>
            <a:ext cx="4627562" cy="457284"/>
          </a:xfrm>
        </p:spPr>
        <p:txBody>
          <a:bodyPr/>
          <a:lstStyle/>
          <a:p>
            <a:r>
              <a:rPr lang="en-US" sz="2000" dirty="0"/>
              <a:t>DAVID EMMANVEL G</a:t>
            </a:r>
          </a:p>
        </p:txBody>
      </p:sp>
    </p:spTree>
    <p:extLst>
      <p:ext uri="{BB962C8B-B14F-4D97-AF65-F5344CB8AC3E}">
        <p14:creationId xmlns:p14="http://schemas.microsoft.com/office/powerpoint/2010/main" val="326776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பொருளடக்கம்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1. </a:t>
            </a:r>
            <a:r>
              <a:rPr lang="en-US" sz="2800" dirty="0" err="1"/>
              <a:t>ஜீவபுஸ்தகம்</a:t>
            </a:r>
            <a:r>
              <a:rPr lang="en-US" sz="2800" dirty="0"/>
              <a:t> </a:t>
            </a:r>
            <a:r>
              <a:rPr lang="ta-IN" sz="2800" dirty="0"/>
              <a:t>என்பது என்ன?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2</a:t>
            </a:r>
            <a:r>
              <a:rPr lang="ta-IN" sz="2800" dirty="0"/>
              <a:t>. ஜீவபுஸ்தகத்தை குறித்து பேசினவர்கள்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3</a:t>
            </a:r>
            <a:r>
              <a:rPr lang="ta-IN" sz="2800" dirty="0"/>
              <a:t>. ஜீவபுஸ்தகத்தின் முக்கியத்துவம் என்ன?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4</a:t>
            </a:r>
            <a:r>
              <a:rPr lang="ta-IN" sz="2800" dirty="0"/>
              <a:t>. ஜீவ புஸ்தகத்தில் யாருடைய பெயர் எழுதப்படுகிறது?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5</a:t>
            </a:r>
            <a:r>
              <a:rPr lang="ta-IN" sz="2800" dirty="0"/>
              <a:t>.</a:t>
            </a:r>
            <a:r>
              <a:rPr lang="en-US" sz="2800" dirty="0"/>
              <a:t> </a:t>
            </a:r>
            <a:r>
              <a:rPr lang="ta-IN" sz="2800" dirty="0"/>
              <a:t>ஜீவபுஸ்தகத்தில் இவர்களுடைய பெயர் இருக்கிறது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6</a:t>
            </a:r>
            <a:r>
              <a:rPr lang="ta-IN" sz="2800" dirty="0"/>
              <a:t>. ஜீவபுஸ்தகத்திலிருந்து சிலருடைய பெயர் கிறுக்கப்படும்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7</a:t>
            </a:r>
            <a:r>
              <a:rPr lang="ta-IN" sz="2800" dirty="0"/>
              <a:t>. ஜீவபுஸ்தகத்தில் இருக்கிற பெயர் கிறுக்கப்படாமல் இருக்க என்ன செய்ய வேண்டும்?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3962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ible-Minutes-1080p">
            <a:hlinkClick r:id="" action="ppaction://media"/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96252"/>
            <a:ext cx="12192000" cy="695425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1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ஜீவ</a:t>
            </a:r>
            <a:r>
              <a:rPr lang="en-US" sz="4000" dirty="0"/>
              <a:t> </a:t>
            </a:r>
            <a:r>
              <a:rPr lang="ta-IN" sz="4000" dirty="0"/>
              <a:t>புஸ்தகம்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1" indent="0">
              <a:spcAft>
                <a:spcPts val="600"/>
              </a:spcAft>
              <a:buNone/>
            </a:pPr>
            <a:r>
              <a:rPr lang="ta-IN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1. ஜீவபுஸ்தகம் என்பது என்ன?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ஜீவ புஸ்தகம் என்பது ஒரு பதிவேடு புத்தகம்</a:t>
            </a:r>
          </a:p>
          <a:p>
            <a:pPr marL="1371600" lvl="2" indent="-742950">
              <a:spcAft>
                <a:spcPts val="600"/>
              </a:spcAft>
            </a:pP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Book of life is a </a:t>
            </a:r>
            <a:r>
              <a:rPr lang="en-US" sz="2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havenly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Register</a:t>
            </a:r>
          </a:p>
          <a:p>
            <a:pPr marL="1371600" lvl="2" indent="-742950">
              <a:spcAft>
                <a:spcPts val="600"/>
              </a:spcAft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47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ஜீவ</a:t>
            </a:r>
            <a:r>
              <a:rPr lang="en-US" sz="4000" dirty="0"/>
              <a:t> </a:t>
            </a:r>
            <a:r>
              <a:rPr lang="ta-IN" sz="4000" dirty="0"/>
              <a:t>புஸ்தகம்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1" indent="0">
              <a:spcAft>
                <a:spcPts val="600"/>
              </a:spcAft>
              <a:buNone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2</a:t>
            </a:r>
            <a:r>
              <a:rPr lang="ta-IN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ஜீவபுஸ்தகத்தை குறித்து பேசினவர்கள்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மோசே - யாத் 32:32</a:t>
            </a: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தாவீது இராஜா - சங் 69:28</a:t>
            </a: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அப். பவுல் - பிலி 4:2,3</a:t>
            </a: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அப். யோவான் - வெளி 20:11,12</a:t>
            </a: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 கிறிஸ்து - வெளி 3:5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6388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ஜீவ</a:t>
            </a:r>
            <a:r>
              <a:rPr lang="en-US" sz="4000" dirty="0"/>
              <a:t> </a:t>
            </a:r>
            <a:r>
              <a:rPr lang="ta-IN" sz="4000" dirty="0"/>
              <a:t>புஸ்தகம்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1" indent="0">
              <a:spcAft>
                <a:spcPts val="600"/>
              </a:spcAft>
              <a:buNone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3</a:t>
            </a:r>
            <a:r>
              <a:rPr lang="ta-IN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ஜீவபுஸ்தகத்தின் முக்கியத்துவம் என்ன?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ஜீவ புஸ்தகத்தில் பெயர் எழுதி இருந்தால் மட்டுமே புதிய எருசலேம் நகரத்தில் பிரவேசிக்க முடியும் - வெளி 21:27</a:t>
            </a: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ஜீவ புஸ்தகத்தில் பெயர் எழுதப்படவில்லை என்றால் அக்கினி கடலில் தள்ளப்படுவார்கள் - வெளி 20:15, 20:10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5026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ஜீவ</a:t>
            </a:r>
            <a:r>
              <a:rPr lang="en-US" sz="4000" dirty="0"/>
              <a:t> </a:t>
            </a:r>
            <a:r>
              <a:rPr lang="ta-IN" sz="4000" dirty="0"/>
              <a:t>புஸ்தகம்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71450" lvl="1" indent="0">
              <a:spcAft>
                <a:spcPts val="600"/>
              </a:spcAft>
              <a:buNone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4</a:t>
            </a:r>
            <a:r>
              <a:rPr lang="ta-IN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ஜீவ புஸ்தகத்தில் யாருடைய பெயர் எழுதப்படுகிறது?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நீதிமான்களின் பெயர் எழுதப்பட்டிருக்கிறதாக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 69:28</a:t>
            </a:r>
            <a:r>
              <a:rPr lang="en-US" sz="2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ல்</a:t>
            </a: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வாசிக்கிறோம்</a:t>
            </a: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பழைய ஏற்பாட்டில் நீதிமான் என்று அழைக்கப்படும் சிலர் உண்டு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நோவா, யோபு, தானியேல்</a:t>
            </a: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புதிய ஏற்பாட்டில் மனந்திரும்பி இயேசுவின் இரத்தத்தினால் கழுவப்பட்டு, பாவ மன்னிப்பாகிய இரட்சிப்பை பெற்றவர்கள் தான் நீதிமான்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ரோமர் 3:24; 4:24,25; 5:9</a:t>
            </a:r>
            <a:r>
              <a:rPr lang="en-US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1 கொரி 6:11</a:t>
            </a:r>
            <a:r>
              <a:rPr lang="en-US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தீத்து 3:6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 26:18</a:t>
            </a:r>
            <a:r>
              <a:rPr lang="en-US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 2:5-8</a:t>
            </a:r>
            <a:r>
              <a:rPr lang="en-US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1 யோவா 1:9</a:t>
            </a:r>
            <a:endParaRPr lang="en-US" sz="26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9321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ஜீவ</a:t>
            </a:r>
            <a:r>
              <a:rPr lang="en-US" sz="4000" dirty="0"/>
              <a:t> </a:t>
            </a:r>
            <a:r>
              <a:rPr lang="ta-IN" sz="4000" dirty="0"/>
              <a:t>புஸ்தகம்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1" indent="0">
              <a:spcAft>
                <a:spcPts val="600"/>
              </a:spcAft>
              <a:buNone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5</a:t>
            </a:r>
            <a:r>
              <a:rPr lang="ta-IN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ஜீவபுஸ்தகத்தில் இவர்களுடைய பெயர் இருக்கிறது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மோசே - யாத் 32:32</a:t>
            </a: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70 சீடர்கள் - லூக்கா 10:17-20</a:t>
            </a: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எயோதியாள், சிந்திகேயாள் - பிலிப்பியர் 4:2,3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3623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ஜீவ</a:t>
            </a:r>
            <a:r>
              <a:rPr lang="en-US" sz="4000" dirty="0"/>
              <a:t> </a:t>
            </a:r>
            <a:r>
              <a:rPr lang="ta-IN" sz="4000" dirty="0"/>
              <a:t>புஸ்தகம்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71450" lvl="1" indent="0">
              <a:spcAft>
                <a:spcPts val="600"/>
              </a:spcAft>
              <a:buNone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6</a:t>
            </a:r>
            <a:r>
              <a:rPr lang="ta-IN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ஜீவபுஸ்தகத்திலிருந்து சிலருடைய பெயர் கிறுக்கப்படும்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தேவனுக்கு விரோதமான பாவம் செய்தவர்கள் - யாத் 32:33</a:t>
            </a: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தேவனுக்கு விரோதமான சில பாவங்கள்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விக்கிரக ஆராதனை </a:t>
            </a:r>
            <a:r>
              <a:rPr lang="en-US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நியாய 10:10</a:t>
            </a:r>
            <a:endParaRPr lang="en-US" sz="26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 20:6 - அபிமெலேக்கு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ஆதி 39:9 - யோசேப்பு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ரோமர் 8:7 - மாம்ச சிந்தை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யாத் 16:8  - முறுமுறுப்பு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எண் 14:1-9</a:t>
            </a:r>
            <a:r>
              <a:rPr lang="en-US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; </a:t>
            </a: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எண் 16:3,11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லேவி 6:2-6 </a:t>
            </a:r>
            <a:r>
              <a:rPr lang="en-US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- </a:t>
            </a: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அநியாயம்</a:t>
            </a:r>
            <a:endParaRPr lang="en-US" sz="26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8603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ஜீவ</a:t>
            </a:r>
            <a:r>
              <a:rPr lang="en-US" sz="4000" dirty="0"/>
              <a:t> </a:t>
            </a:r>
            <a:r>
              <a:rPr lang="ta-IN" sz="4000" dirty="0"/>
              <a:t>புஸ்தகம்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1" indent="0">
              <a:spcAft>
                <a:spcPts val="600"/>
              </a:spcAft>
              <a:buNone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6</a:t>
            </a:r>
            <a:r>
              <a:rPr lang="ta-IN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ஜீவபுஸ்தகத்திலிருந்து சிலருடைய பெயர் கிறுக்கப்படும்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1371600" lvl="2" indent="-742950">
              <a:spcAft>
                <a:spcPts val="600"/>
              </a:spcAft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சில இணை வசனங்கள்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மத்தேயு 15:19,20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மத்தேயு 25:32-46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எபேசியர் 5:4,5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கலாத்தியர் 5:19-21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1 கொரி 6:9,10</a:t>
            </a:r>
          </a:p>
          <a:p>
            <a:pPr marL="1828800" lvl="3" indent="-742950">
              <a:spcAft>
                <a:spcPts val="600"/>
              </a:spcAft>
            </a:pPr>
            <a:r>
              <a:rPr lang="ta-IN" sz="26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 21:8</a:t>
            </a: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3636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ஜீவ</a:t>
            </a:r>
            <a:r>
              <a:rPr lang="en-US" sz="4000" dirty="0"/>
              <a:t> </a:t>
            </a:r>
            <a:r>
              <a:rPr lang="ta-IN" sz="4000" dirty="0"/>
              <a:t>புஸ்தகம்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71450" lvl="1" indent="0">
              <a:spcAft>
                <a:spcPts val="600"/>
              </a:spcAft>
              <a:buNone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7</a:t>
            </a:r>
            <a:r>
              <a:rPr lang="ta-IN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ஜீவபுஸ்தகத்தில் இருக்கிற பெயர் கிறுக்கப்படாமல் இருக்க என்ன செய்ய வேண்டும்?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628650" lvl="2" indent="0">
              <a:spcAft>
                <a:spcPts val="600"/>
              </a:spcAft>
              <a:buNone/>
            </a:pP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a). </a:t>
            </a: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 119:11 - நான் உமக்கு விரோதமாய்ப் பாவஞ்செய்யாதபடிக்கு, உமது வாக்கை என்னிருதயத்தில் வைத்து வைத்தேன்.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(</a:t>
            </a:r>
            <a:r>
              <a:rPr lang="en-US" sz="2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17:17)</a:t>
            </a:r>
            <a:endParaRPr lang="ta-IN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628650" lvl="2" indent="0">
              <a:spcAft>
                <a:spcPts val="600"/>
              </a:spcAft>
              <a:buNone/>
            </a:pP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  </a:t>
            </a: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சங்கீதம் 37:31 - அவனுடைய தேவன் அருளியவேதம் அவன் இருதயத்தில் இருக்கிறது, அவன் நடைகளில் ஒன்றும் பிசகுவதில்லை.</a:t>
            </a:r>
          </a:p>
          <a:p>
            <a:pPr marL="628650" lvl="2" indent="0">
              <a:spcAft>
                <a:spcPts val="600"/>
              </a:spcAft>
              <a:buNone/>
            </a:pPr>
            <a:endParaRPr lang="ta-IN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628650" lvl="2" indent="0">
              <a:spcAft>
                <a:spcPts val="600"/>
              </a:spcAft>
              <a:buNone/>
            </a:pP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b). 1 </a:t>
            </a: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யோவான் 3:61 - அவரில் நிலைத்திருக்கிற எவனும் பாவஞ்செய்கிறதில்லை </a:t>
            </a:r>
          </a:p>
          <a:p>
            <a:pPr marL="628650" lvl="2" indent="0">
              <a:spcAft>
                <a:spcPts val="600"/>
              </a:spcAft>
              <a:buNone/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  1 யோவான் 2:6 - அவருக்குள் நிலைத்திருக்கிறேனென்று சொல்லுகிறவன், அவர் நடந்தபடியே தானும் நடக்கவேண்டும்.</a:t>
            </a:r>
          </a:p>
          <a:p>
            <a:pPr marL="628650" lvl="2" indent="0">
              <a:spcAft>
                <a:spcPts val="600"/>
              </a:spcAft>
              <a:buNone/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  ரோமர் 15:3 - கிறிஸ்துவும் தமக்கே பிரியமாய் நடவாமல்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0932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ஜீவ</a:t>
            </a:r>
            <a:r>
              <a:rPr lang="en-US" sz="4000" dirty="0"/>
              <a:t> </a:t>
            </a:r>
            <a:r>
              <a:rPr lang="ta-IN" sz="4000" dirty="0"/>
              <a:t>புஸ்தகம்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71450" lvl="1" indent="0">
              <a:spcAft>
                <a:spcPts val="600"/>
              </a:spcAft>
              <a:buNone/>
            </a:pPr>
            <a:r>
              <a:rPr lang="en-US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7</a:t>
            </a:r>
            <a:r>
              <a:rPr lang="ta-IN" sz="44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ஜீவபுஸ்தகத்தில் இருக்கிற பெயர் கிறுக்கப்படாமல் இருக்க என்ன செய்ய வேண்டும்?</a:t>
            </a:r>
            <a:endParaRPr lang="en-US" sz="12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628650" lvl="2" indent="0">
              <a:spcAft>
                <a:spcPts val="600"/>
              </a:spcAft>
              <a:buNone/>
            </a:pP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c). </a:t>
            </a: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எபிரேயர் 12:1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இயேசுவை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நோக்கி</a:t>
            </a:r>
            <a:endParaRPr lang="ta-IN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628650" lvl="2" indent="0">
              <a:spcAft>
                <a:spcPts val="600"/>
              </a:spcAft>
              <a:buNone/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  பிலிப்பியர் 3:14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இலக்கை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நோக்கி</a:t>
            </a:r>
            <a:endParaRPr lang="ta-IN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628650" lvl="2" indent="0">
              <a:spcAft>
                <a:spcPts val="600"/>
              </a:spcAft>
              <a:buNone/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  1 கொரி 10:24,25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பெற்றுக்கொள்ளத்தக்கதாக</a:t>
            </a: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2800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இச்சையடக்கத்தோடு</a:t>
            </a:r>
            <a:endParaRPr lang="ta-IN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628650" lvl="2" indent="0">
              <a:spcAft>
                <a:spcPts val="600"/>
              </a:spcAft>
              <a:buNone/>
            </a:pPr>
            <a:endParaRPr lang="ta-IN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628650" lvl="2" indent="0">
              <a:spcAft>
                <a:spcPts val="600"/>
              </a:spcAft>
              <a:buNone/>
            </a:pP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d). </a:t>
            </a: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வெளி 22:14  - ஜீவவிருட்சத்தின்மேல் அதிகாரமுள்ளவர்களாவதற்கும், வாசல்கள் வழியாய் நகரத்திற்குள் பிரவேசிப்பதற்கும் அவருடைய கற்பனைகளின்படி செய்கிறவர்கள் பாக்கியவான்கள்.</a:t>
            </a:r>
          </a:p>
          <a:p>
            <a:pPr marL="628650" lvl="2" indent="0">
              <a:spcAft>
                <a:spcPts val="600"/>
              </a:spcAft>
              <a:buNone/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  1 யோவான் 5:3 - அவருடைய கற்பனைகள் பாரமானவைகளுமல்ல.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2434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a-IN" sz="4000" dirty="0"/>
              <a:t>ஜீவ</a:t>
            </a:r>
            <a:r>
              <a:rPr lang="en-US" sz="4000" dirty="0"/>
              <a:t> </a:t>
            </a:r>
            <a:r>
              <a:rPr lang="ta-IN" sz="4000" dirty="0"/>
              <a:t>புஸ்தகம்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1450" lvl="1" indent="0">
              <a:spcAft>
                <a:spcPts val="600"/>
              </a:spcAft>
              <a:buNone/>
            </a:pPr>
            <a:r>
              <a:rPr lang="en-US" sz="37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7</a:t>
            </a:r>
            <a:r>
              <a:rPr lang="ta-IN" sz="3700" dirty="0">
                <a:solidFill>
                  <a:schemeClr val="bg2">
                    <a:lumMod val="9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. ஜீவபுஸ்தகத்தில் இருக்கிற பெயர் கிறுக்கப்படாமல் இருக்க என்ன செய்ய வேண்டும்?</a:t>
            </a:r>
            <a:endParaRPr lang="en-US" sz="3700" dirty="0">
              <a:solidFill>
                <a:schemeClr val="bg2">
                  <a:lumMod val="9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628650" lvl="2" indent="0">
              <a:spcAft>
                <a:spcPts val="600"/>
              </a:spcAft>
              <a:buNone/>
            </a:pPr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e). 2 </a:t>
            </a: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பேதுரு 2:20 - கர்த்தரும் இரட்சகருமாயிருக்கிற இயேசுகிறிஸ்துவை அறிகிற அறிவினாலே உலகத்தின் அசுத்தங்களுக்குத் தப்பினவர்கள் </a:t>
            </a:r>
          </a:p>
          <a:p>
            <a:pPr marL="628650" lvl="2" indent="0">
              <a:spcAft>
                <a:spcPts val="600"/>
              </a:spcAft>
              <a:buNone/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உதா : 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pPr marL="628650" lvl="2" indent="0">
              <a:spcAft>
                <a:spcPts val="600"/>
              </a:spcAft>
              <a:buNone/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1 யோவான் 3:3 சுத்தமுள்ளவர்</a:t>
            </a:r>
          </a:p>
          <a:p>
            <a:pPr marL="628650" lvl="2" indent="0">
              <a:spcAft>
                <a:spcPts val="600"/>
              </a:spcAft>
              <a:buNone/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1 யோவான் 3:7 நீதியுள்ளவர்</a:t>
            </a:r>
          </a:p>
          <a:p>
            <a:pPr marL="628650" lvl="2" indent="0">
              <a:spcAft>
                <a:spcPts val="600"/>
              </a:spcAft>
              <a:buNone/>
            </a:pPr>
            <a:r>
              <a:rPr lang="ta-IN" sz="2800" dirty="0">
                <a:solidFill>
                  <a:schemeClr val="accent4">
                    <a:lumMod val="40000"/>
                    <a:lumOff val="6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1 யோவான் 4:16 அன்புள்ளவர்</a:t>
            </a:r>
            <a:endParaRPr lang="en-US" sz="2800" dirty="0">
              <a:solidFill>
                <a:schemeClr val="accent4">
                  <a:lumMod val="40000"/>
                  <a:lumOff val="6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3777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</a:t>
            </a:r>
            <a:r>
              <a:rPr lang="en-US" dirty="0" err="1"/>
              <a:t>ுடிவுரை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571500">
              <a:spcAft>
                <a:spcPts val="600"/>
              </a:spcAft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முதலாவது நம்முடைய நிலை என்ன என ஆராய்ந்து பார்ப்போம்</a:t>
            </a:r>
          </a:p>
          <a:p>
            <a:pPr marL="742950" lvl="1" indent="-571500">
              <a:spcAft>
                <a:spcPts val="600"/>
              </a:spcAft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ஜீவ புஸ்தகத்தில் பெயர் இல்லை என்றால் தாமதமில்லாமல் உடனே மனந்திரு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ம்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பி இயேசுவின் இரத்தத்தால் கழுவப்பட்டு பாவ மன்னிப்பாகிய இரட்சிப்பை பெற்றுக்கொள்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ளு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ங்கள்</a:t>
            </a:r>
          </a:p>
          <a:p>
            <a:pPr marL="742950" lvl="1" indent="-571500">
              <a:spcAft>
                <a:spcPts val="600"/>
              </a:spcAft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ஜீவ புஸ்தகத்தில் இருந்து பெயர் கிறுக்கப்படுவதற்கு ஏதுவாக இருந்தால் உடனே மனந்திரும்பி சீர்படுங்கள்</a:t>
            </a:r>
          </a:p>
          <a:p>
            <a:pPr marL="742950" lvl="1" indent="-571500">
              <a:spcAft>
                <a:spcPts val="600"/>
              </a:spcAft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முடிவு பரியந்தம் நிலைத்திருக்க பரிசுத்த ஆவியானவர் உதவி செய்வாராக. ஆமேன்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3149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ம</a:t>
            </a:r>
            <a:r>
              <a:rPr lang="en-US" dirty="0" err="1"/>
              <a:t>ுடிவுரை</a:t>
            </a:r>
            <a:endParaRPr lang="en-US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571500">
              <a:spcAft>
                <a:spcPts val="600"/>
              </a:spcAft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இந்த வீடியோ மூலமா கேட்டவைகள் உங்களுக்கு புரிந்திருக்கும் என்று நெனைக்கிறேன்.</a:t>
            </a:r>
          </a:p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வேதாகம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குறித்து மேலும் அறிந்துக்கொள்ள எங்களுடைய மற்ற வீடியோக்களையும் பாருங்கள்.</a:t>
            </a:r>
          </a:p>
          <a:p>
            <a:pPr marL="742950" lvl="1" indent="-571500">
              <a:spcAft>
                <a:spcPts val="600"/>
              </a:spcAft>
            </a:pP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ஏதாவது கேள்விகள் இருந்தால் 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WhatsApp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அல்லது 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Email 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மூலமாக தொடர்புக்கொள்ளுங்கள்.</a:t>
            </a:r>
          </a:p>
          <a:p>
            <a:pPr marL="742950" lvl="1" indent="-571500">
              <a:spcAft>
                <a:spcPts val="600"/>
              </a:spcAft>
            </a:pP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வேதாகம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உபதேசங்களை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சரியாக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புரிந்துக்கொள்ள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தேவன்</a:t>
            </a:r>
            <a:r>
              <a:rPr lang="ta-IN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உங்களுக்கு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உதவி</a:t>
            </a:r>
            <a:r>
              <a:rPr lang="en-US" sz="2800" dirty="0"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800" dirty="0" err="1"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செய்வாராக</a:t>
            </a:r>
            <a:endParaRPr lang="ta-IN" sz="2800" dirty="0"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6198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657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3|3.8|3.2|2.9|1.7|4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6.9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7|10|7.6|8.2|13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3.3|36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6|2.5|34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6.7|1.5|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1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5.8|49.1|1.8|10.6|16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9|17.7|4.9|27.8|34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|32.6|1.1|6.5|6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6.4|8.5|13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2|8.8|2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3830</TotalTime>
  <Words>589</Words>
  <Application>Microsoft Office PowerPoint</Application>
  <PresentationFormat>Widescreen</PresentationFormat>
  <Paragraphs>110</Paragraphs>
  <Slides>16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Uni Ila.Sundaram-06</vt:lpstr>
      <vt:lpstr>Bodoni MT Condensed</vt:lpstr>
      <vt:lpstr>Uni Ila.Sundaram-08</vt:lpstr>
      <vt:lpstr>Calibri</vt:lpstr>
      <vt:lpstr>Tahoma</vt:lpstr>
      <vt:lpstr>Office Theme</vt:lpstr>
      <vt:lpstr>வேதாகம உபதேசங்கள் - Bible Doctrines</vt:lpstr>
      <vt:lpstr>பொருளடக்கம்</vt:lpstr>
      <vt:lpstr>PowerPoint Presentation</vt:lpstr>
      <vt:lpstr>ஜீவ புஸ்தகம்</vt:lpstr>
      <vt:lpstr>ஜீவ புஸ்தகம்</vt:lpstr>
      <vt:lpstr>ஜீவ புஸ்தகம்</vt:lpstr>
      <vt:lpstr>ஜீவ புஸ்தகம்</vt:lpstr>
      <vt:lpstr>ஜீவ புஸ்தகம்</vt:lpstr>
      <vt:lpstr>ஜீவ புஸ்தகம்</vt:lpstr>
      <vt:lpstr>ஜீவ புஸ்தகம்</vt:lpstr>
      <vt:lpstr>ஜீவ புஸ்தகம்</vt:lpstr>
      <vt:lpstr>ஜீவ புஸ்தகம்</vt:lpstr>
      <vt:lpstr>ஜீவ புஸ்தகம்</vt:lpstr>
      <vt:lpstr>முடிவுரை</vt:lpstr>
      <vt:lpstr>முடிவுரை</vt:lpstr>
      <vt:lpstr>PowerPoint Presentation</vt:lpstr>
    </vt:vector>
  </TitlesOfParts>
  <Company>Philips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Philips</dc:creator>
  <cp:lastModifiedBy>Yesudas Solomon</cp:lastModifiedBy>
  <cp:revision>653</cp:revision>
  <dcterms:created xsi:type="dcterms:W3CDTF">2018-03-04T05:18:39Z</dcterms:created>
  <dcterms:modified xsi:type="dcterms:W3CDTF">2021-04-17T08:37:10Z</dcterms:modified>
</cp:coreProperties>
</file>