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7" r:id="rId1"/>
  </p:sldMasterIdLst>
  <p:notesMasterIdLst>
    <p:notesMasterId r:id="rId11"/>
  </p:notesMasterIdLst>
  <p:sldIdLst>
    <p:sldId id="299" r:id="rId2"/>
    <p:sldId id="300" r:id="rId3"/>
    <p:sldId id="301" r:id="rId4"/>
    <p:sldId id="302" r:id="rId5"/>
    <p:sldId id="303" r:id="rId6"/>
    <p:sldId id="304" r:id="rId7"/>
    <p:sldId id="305" r:id="rId8"/>
    <p:sldId id="306" r:id="rId9"/>
    <p:sldId id="296" r:id="rId10"/>
  </p:sldIdLst>
  <p:sldSz cx="6858000" cy="12192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Uni Ila.Sundaram-06" panose="00000400000000000000" pitchFamily="2" charset="0"/>
      <p:regular r:id="rId16"/>
    </p:embeddedFont>
    <p:embeddedFont>
      <p:font typeface="Uni Ila.Sundaram-08" panose="00000400000000000000" pitchFamily="2" charset="0"/>
      <p:regular r:id="rId17"/>
    </p:embeddedFont>
    <p:embeddedFont>
      <p:font typeface="Uni Ila.Sundaram-10" panose="00000400000000000000" pitchFamily="2" charset="0"/>
      <p:regular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AB94"/>
    <a:srgbClr val="7CBF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3" autoAdjust="0"/>
    <p:restoredTop sz="94007" autoAdjust="0"/>
  </p:normalViewPr>
  <p:slideViewPr>
    <p:cSldViewPr snapToGrid="0">
      <p:cViewPr varScale="1">
        <p:scale>
          <a:sx n="46" d="100"/>
          <a:sy n="46" d="100"/>
        </p:scale>
        <p:origin x="2899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64536-6E57-40F8-830B-324682036A99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7F88E-8F8A-424A-820A-0A5D86048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6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28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3827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392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45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7966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0577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3817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495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hyperlink" Target="https://t.me/TamilBibleStudy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hyperlink" Target="http://www.wordofgod.in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hyperlink" Target="https://www.facebook.com/BibleMinutesForChrist/" TargetMode="External"/><Relationship Id="rId4" Type="http://schemas.openxmlformats.org/officeDocument/2006/relationships/hyperlink" Target="https://www.youtube.com/c/BibleMinutes" TargetMode="External"/><Relationship Id="rId9" Type="http://schemas.openxmlformats.org/officeDocument/2006/relationships/hyperlink" Target="https://t.me/TamilChristianPDFs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B4D949EA-CAC5-41D0-B76E-B03857776861}"/>
              </a:ext>
            </a:extLst>
          </p:cNvPr>
          <p:cNvGrpSpPr/>
          <p:nvPr userDrawn="1"/>
        </p:nvGrpSpPr>
        <p:grpSpPr>
          <a:xfrm>
            <a:off x="255004" y="746760"/>
            <a:ext cx="6301331" cy="5263676"/>
            <a:chOff x="255004" y="990600"/>
            <a:chExt cx="6301331" cy="5263676"/>
          </a:xfrm>
          <a:solidFill>
            <a:srgbClr val="53AB94"/>
          </a:solidFill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FED24EC-9486-4C8E-B062-508A37B04A52}"/>
                </a:ext>
              </a:extLst>
            </p:cNvPr>
            <p:cNvSpPr/>
            <p:nvPr userDrawn="1"/>
          </p:nvSpPr>
          <p:spPr>
            <a:xfrm>
              <a:off x="255004" y="990600"/>
              <a:ext cx="6301331" cy="526367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21" name="Subtitle 11">
              <a:extLst>
                <a:ext uri="{FF2B5EF4-FFF2-40B4-BE49-F238E27FC236}">
                  <a16:creationId xmlns:a16="http://schemas.microsoft.com/office/drawing/2014/main" id="{59E2F176-0F09-4F58-ACD2-FD72EFCD4DC5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01764" y="2518462"/>
              <a:ext cx="5549121" cy="314398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To know more, please watch other related videos from our YouTube channel or Facebook page and you can download all the resources free of cost from </a:t>
              </a:r>
              <a:r>
                <a:rPr kumimoji="0" lang="en-US" sz="2800" b="0" i="0" u="sng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www.WordOfGod.in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Or you can also download from our Telegram App Channel listed below.</a:t>
              </a:r>
              <a:endPara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461DCCB5-1BB1-44A7-858B-4E0F742999B0}"/>
                </a:ext>
              </a:extLst>
            </p:cNvPr>
            <p:cNvGrpSpPr/>
            <p:nvPr userDrawn="1"/>
          </p:nvGrpSpPr>
          <p:grpSpPr>
            <a:xfrm>
              <a:off x="563900" y="1021159"/>
              <a:ext cx="5683537" cy="1259605"/>
              <a:chOff x="563288" y="1846619"/>
              <a:chExt cx="5683537" cy="1259605"/>
            </a:xfrm>
            <a:grpFill/>
          </p:grpSpPr>
          <p:sp>
            <p:nvSpPr>
              <p:cNvPr id="6" name="Title 10">
                <a:extLst>
                  <a:ext uri="{FF2B5EF4-FFF2-40B4-BE49-F238E27FC236}">
                    <a16:creationId xmlns:a16="http://schemas.microsoft.com/office/drawing/2014/main" id="{8D8B3B3B-70CB-4BAD-A332-C7B5D228410F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563288" y="1846619"/>
                <a:ext cx="5549121" cy="1259605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txBody>
              <a:bodyPr vert="horz" lIns="51435" tIns="25718" rIns="51435" bIns="25718" rtlCol="0" anchor="ctr">
                <a:noAutofit/>
              </a:bodyPr>
              <a:lstStyle>
                <a:lvl1pPr algn="l" defTabSz="914400" rtl="0" eaLnBrk="1" latinLnBrk="0" hangingPunct="1">
                  <a:spcBef>
                    <a:spcPct val="0"/>
                  </a:spcBef>
                  <a:buNone/>
                  <a:defRPr lang="en-US" sz="6000" b="1" kern="1200">
                    <a:gradFill flip="none" rotWithShape="1">
                      <a:gsLst>
                        <a:gs pos="0">
                          <a:srgbClr val="0070C0"/>
                        </a:gs>
                        <a:gs pos="100000">
                          <a:srgbClr val="00B0F0"/>
                        </a:gs>
                      </a:gsLst>
                      <a:lin ang="16200000" scaled="1"/>
                      <a:tileRect/>
                    </a:gradFill>
                    <a:effectLst/>
                    <a:latin typeface="Arial" pitchFamily="34" charset="0"/>
                    <a:ea typeface="+mj-ea"/>
                    <a:cs typeface="Arial" pitchFamily="34" charset="0"/>
                  </a:defRPr>
                </a:lvl1pPr>
              </a:lstStyle>
              <a:p>
                <a:pPr marL="0" marR="0" lvl="0" indent="0" algn="l" defTabSz="51435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375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50000"/>
                      </a:schemeClr>
                    </a:solidFill>
                    <a:effectLst/>
                    <a:uLnTx/>
                    <a:uFillTx/>
                    <a:latin typeface="Arial" pitchFamily="34" charset="0"/>
                    <a:ea typeface="+mj-ea"/>
                    <a:cs typeface="Arial" pitchFamily="34" charset="0"/>
                  </a:rPr>
                  <a:t>Thank You</a:t>
                </a:r>
              </a:p>
            </p:txBody>
          </p:sp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157A0A0A-EF89-4DC7-97A3-B7DAA4408E2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21023" y="2158126"/>
                <a:ext cx="2625802" cy="619448"/>
              </a:xfrm>
              <a:prstGeom prst="rect">
                <a:avLst/>
              </a:prstGeom>
              <a:grpFill/>
            </p:spPr>
          </p:pic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6163D53-DD05-4C8C-9DD8-DE44408F7D24}"/>
              </a:ext>
            </a:extLst>
          </p:cNvPr>
          <p:cNvGrpSpPr/>
          <p:nvPr userDrawn="1"/>
        </p:nvGrpSpPr>
        <p:grpSpPr>
          <a:xfrm>
            <a:off x="137468" y="8797172"/>
            <a:ext cx="6390521" cy="1311855"/>
            <a:chOff x="165814" y="6820624"/>
            <a:chExt cx="6390521" cy="1311855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D7147D2-16DF-44A6-9B24-3395ACE05B3B}"/>
                </a:ext>
              </a:extLst>
            </p:cNvPr>
            <p:cNvCxnSpPr/>
            <p:nvPr userDrawn="1"/>
          </p:nvCxnSpPr>
          <p:spPr>
            <a:xfrm rot="5400000">
              <a:off x="2776144" y="7475600"/>
              <a:ext cx="1311855" cy="190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F40CCC0F-438C-4AF6-A352-D7D30BE0C92C}"/>
                </a:ext>
              </a:extLst>
            </p:cNvPr>
            <p:cNvGrpSpPr/>
            <p:nvPr userDrawn="1"/>
          </p:nvGrpSpPr>
          <p:grpSpPr>
            <a:xfrm>
              <a:off x="165814" y="6927425"/>
              <a:ext cx="2689081" cy="1123764"/>
              <a:chOff x="170195" y="6785415"/>
              <a:chExt cx="2689081" cy="1123764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0168710-05E5-4E88-862A-322184D55EF1}"/>
                  </a:ext>
                </a:extLst>
              </p:cNvPr>
              <p:cNvSpPr txBox="1"/>
              <p:nvPr userDrawn="1"/>
            </p:nvSpPr>
            <p:spPr>
              <a:xfrm flipH="1">
                <a:off x="170195" y="7262848"/>
                <a:ext cx="237493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+91 90190</a:t>
                </a:r>
                <a:r>
                  <a:rPr lang="en-US" sz="1800" baseline="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49070</a:t>
                </a:r>
              </a:p>
              <a:p>
                <a:r>
                  <a:rPr lang="en-US" sz="1800" baseline="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+91 76765 05599</a:t>
                </a:r>
                <a:endPara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32F9648-2112-44B5-8CDE-31DE63000670}"/>
                  </a:ext>
                </a:extLst>
              </p:cNvPr>
              <p:cNvSpPr txBox="1"/>
              <p:nvPr userDrawn="1"/>
            </p:nvSpPr>
            <p:spPr>
              <a:xfrm>
                <a:off x="170195" y="6785415"/>
                <a:ext cx="26890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By Phone / WhatsApp</a:t>
                </a: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B4C76504-9A88-41E7-A17B-F7C640D06E08}"/>
                </a:ext>
              </a:extLst>
            </p:cNvPr>
            <p:cNvGrpSpPr/>
            <p:nvPr userDrawn="1"/>
          </p:nvGrpSpPr>
          <p:grpSpPr>
            <a:xfrm>
              <a:off x="3656492" y="6927425"/>
              <a:ext cx="2899843" cy="1110954"/>
              <a:chOff x="3656492" y="6803895"/>
              <a:chExt cx="2899843" cy="1110954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43C6F09-20C1-41B2-B473-D3FE2F949EE7}"/>
                  </a:ext>
                </a:extLst>
              </p:cNvPr>
              <p:cNvSpPr txBox="1"/>
              <p:nvPr userDrawn="1"/>
            </p:nvSpPr>
            <p:spPr>
              <a:xfrm flipH="1">
                <a:off x="3656492" y="7268518"/>
                <a:ext cx="289984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YouTube: </a:t>
                </a:r>
                <a:r>
                  <a:rPr lang="en-US" sz="18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Bible Minutes</a:t>
                </a:r>
                <a:endPara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  <a:p>
                <a:r>
                  <a:rPr lang="en-US" sz="18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Facebook:</a:t>
                </a:r>
                <a:r>
                  <a:rPr lang="en-US" sz="1800" baseline="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baseline="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hlinkClick r:id="rId5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Bible Minutes</a:t>
                </a:r>
                <a:endPara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9EE70D14-20B2-4D9E-A369-EDF7A49D80A9}"/>
                  </a:ext>
                </a:extLst>
              </p:cNvPr>
              <p:cNvGrpSpPr/>
              <p:nvPr userDrawn="1"/>
            </p:nvGrpSpPr>
            <p:grpSpPr>
              <a:xfrm>
                <a:off x="3656493" y="6803895"/>
                <a:ext cx="2357960" cy="400110"/>
                <a:chOff x="3629886" y="8476670"/>
                <a:chExt cx="2357960" cy="400110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CE19BCB8-0B0D-4DA6-89A0-9646226AE79C}"/>
                    </a:ext>
                  </a:extLst>
                </p:cNvPr>
                <p:cNvSpPr txBox="1"/>
                <p:nvPr userDrawn="1"/>
              </p:nvSpPr>
              <p:spPr>
                <a:xfrm>
                  <a:off x="3629886" y="8476670"/>
                  <a:ext cx="235796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Social</a:t>
                  </a:r>
                </a:p>
              </p:txBody>
            </p:sp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31F33029-F1E4-4304-A69D-5B29D9F3B03B}"/>
                    </a:ext>
                  </a:extLst>
                </p:cNvPr>
                <p:cNvGrpSpPr/>
                <p:nvPr userDrawn="1"/>
              </p:nvGrpSpPr>
              <p:grpSpPr>
                <a:xfrm>
                  <a:off x="4715771" y="8495149"/>
                  <a:ext cx="899872" cy="363151"/>
                  <a:chOff x="-2403688" y="7798307"/>
                  <a:chExt cx="806166" cy="315476"/>
                </a:xfrm>
              </p:grpSpPr>
              <p:pic>
                <p:nvPicPr>
                  <p:cNvPr id="27" name="Picture 26">
                    <a:extLst>
                      <a:ext uri="{FF2B5EF4-FFF2-40B4-BE49-F238E27FC236}">
                        <a16:creationId xmlns:a16="http://schemas.microsoft.com/office/drawing/2014/main" id="{200B83AD-3CD0-475C-884F-5E3FA7985ED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-2403688" y="7798307"/>
                    <a:ext cx="315476" cy="315476"/>
                  </a:xfrm>
                  <a:prstGeom prst="rect">
                    <a:avLst/>
                  </a:prstGeom>
                </p:spPr>
              </p:pic>
              <p:pic>
                <p:nvPicPr>
                  <p:cNvPr id="28" name="Picture 27">
                    <a:extLst>
                      <a:ext uri="{FF2B5EF4-FFF2-40B4-BE49-F238E27FC236}">
                        <a16:creationId xmlns:a16="http://schemas.microsoft.com/office/drawing/2014/main" id="{E6B58BC2-DE47-4065-9EBF-F3E638FB51B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-1975224" y="7834819"/>
                    <a:ext cx="377702" cy="266552"/>
                  </a:xfrm>
                  <a:prstGeom prst="rect">
                    <a:avLst/>
                  </a:prstGeom>
                </p:spPr>
              </p:pic>
            </p:grpSp>
          </p:grpSp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58F6C3F-8F66-4D70-988B-DE905CD61559}"/>
              </a:ext>
            </a:extLst>
          </p:cNvPr>
          <p:cNvGrpSpPr/>
          <p:nvPr userDrawn="1"/>
        </p:nvGrpSpPr>
        <p:grpSpPr>
          <a:xfrm>
            <a:off x="137468" y="10577779"/>
            <a:ext cx="6720532" cy="1311855"/>
            <a:chOff x="170195" y="8908736"/>
            <a:chExt cx="6720532" cy="1311855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997D174C-7675-4329-989F-BF5121F051EF}"/>
                </a:ext>
              </a:extLst>
            </p:cNvPr>
            <p:cNvGrpSpPr/>
            <p:nvPr userDrawn="1"/>
          </p:nvGrpSpPr>
          <p:grpSpPr>
            <a:xfrm>
              <a:off x="170195" y="9031847"/>
              <a:ext cx="2846274" cy="1132982"/>
              <a:chOff x="170195" y="8299136"/>
              <a:chExt cx="2846274" cy="1132982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34227DD-44A4-45E9-8AE8-16420B659677}"/>
                  </a:ext>
                </a:extLst>
              </p:cNvPr>
              <p:cNvSpPr txBox="1"/>
              <p:nvPr userDrawn="1"/>
            </p:nvSpPr>
            <p:spPr>
              <a:xfrm flipH="1">
                <a:off x="170195" y="8785787"/>
                <a:ext cx="284627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wordofgod@wordofgod.in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8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hlinkClick r:id="rId2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www.WordOfGod.in</a:t>
                </a:r>
                <a:endPara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EBCC414-7C84-4129-ABB7-5550919872E1}"/>
                  </a:ext>
                </a:extLst>
              </p:cNvPr>
              <p:cNvSpPr txBox="1"/>
              <p:nvPr userDrawn="1"/>
            </p:nvSpPr>
            <p:spPr>
              <a:xfrm>
                <a:off x="170195" y="8299136"/>
                <a:ext cx="158551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Email</a:t>
                </a:r>
              </a:p>
            </p:txBody>
          </p:sp>
        </p:grp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7504E9D-9004-43B7-87B9-375F078F0862}"/>
                </a:ext>
              </a:extLst>
            </p:cNvPr>
            <p:cNvCxnSpPr/>
            <p:nvPr userDrawn="1"/>
          </p:nvCxnSpPr>
          <p:spPr>
            <a:xfrm rot="5400000">
              <a:off x="2774024" y="9563712"/>
              <a:ext cx="1311855" cy="190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F514ED20-397A-4788-B204-3A04907DF1A1}"/>
                </a:ext>
              </a:extLst>
            </p:cNvPr>
            <p:cNvGrpSpPr/>
            <p:nvPr userDrawn="1"/>
          </p:nvGrpSpPr>
          <p:grpSpPr>
            <a:xfrm>
              <a:off x="3656492" y="9031847"/>
              <a:ext cx="3234235" cy="1065634"/>
              <a:chOff x="3656492" y="8375336"/>
              <a:chExt cx="3234235" cy="1065634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AA7F292A-A964-405E-BAE5-D594562A0431}"/>
                  </a:ext>
                </a:extLst>
              </p:cNvPr>
              <p:cNvSpPr txBox="1"/>
              <p:nvPr userDrawn="1"/>
            </p:nvSpPr>
            <p:spPr>
              <a:xfrm flipH="1">
                <a:off x="3656492" y="8856195"/>
                <a:ext cx="323423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6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hlinkClick r:id="rId8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https://t.me/TamilBibleStudy</a:t>
                </a:r>
                <a:r>
                  <a:rPr lang="en-US" sz="16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6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  <a:hlinkClick r:id="rId9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https://t.me/TamilChristianPDFs</a:t>
                </a:r>
                <a:r>
                  <a:rPr lang="en-US" sz="16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5B7F21A-B055-4DDA-8188-007CBDFEECCD}"/>
                  </a:ext>
                </a:extLst>
              </p:cNvPr>
              <p:cNvSpPr txBox="1"/>
              <p:nvPr userDrawn="1"/>
            </p:nvSpPr>
            <p:spPr>
              <a:xfrm>
                <a:off x="3656492" y="8375336"/>
                <a:ext cx="294119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Telegram App Channel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55401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1703" y="338224"/>
            <a:ext cx="6414595" cy="878153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4050" b="0" u="sng" baseline="0">
                <a:solidFill>
                  <a:schemeClr val="bg1"/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1pPr>
          </a:lstStyle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உபதேசங்கள்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1703" y="1604814"/>
            <a:ext cx="6414595" cy="758490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1500" baseline="0">
                <a:solidFill>
                  <a:schemeClr val="accent1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dirty="0" err="1"/>
              <a:t>உபதேசம்</a:t>
            </a:r>
            <a:r>
              <a:rPr lang="en-US" dirty="0"/>
              <a:t> </a:t>
            </a:r>
            <a:r>
              <a:rPr lang="en-US" dirty="0" err="1"/>
              <a:t>என்றால்</a:t>
            </a:r>
            <a:r>
              <a:rPr lang="en-US" dirty="0"/>
              <a:t> </a:t>
            </a:r>
            <a:r>
              <a:rPr lang="en-US" dirty="0" err="1"/>
              <a:t>என்ன</a:t>
            </a:r>
            <a:r>
              <a:rPr lang="en-US" dirty="0"/>
              <a:t>?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221703" y="9962777"/>
            <a:ext cx="2883872" cy="812949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YESUDAS SOLOMON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DACC7F5-1DD5-443F-BC42-CAB6B7229410}"/>
              </a:ext>
            </a:extLst>
          </p:cNvPr>
          <p:cNvGrpSpPr/>
          <p:nvPr userDrawn="1"/>
        </p:nvGrpSpPr>
        <p:grpSpPr>
          <a:xfrm>
            <a:off x="221703" y="10940015"/>
            <a:ext cx="3138306" cy="1103022"/>
            <a:chOff x="187233" y="6431460"/>
            <a:chExt cx="3138306" cy="110302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D7DBEE4-F934-496A-B8CD-5811922201C6}"/>
                </a:ext>
              </a:extLst>
            </p:cNvPr>
            <p:cNvGrpSpPr/>
            <p:nvPr userDrawn="1"/>
          </p:nvGrpSpPr>
          <p:grpSpPr>
            <a:xfrm>
              <a:off x="203483" y="6431460"/>
              <a:ext cx="3122056" cy="1103022"/>
              <a:chOff x="203483" y="6431460"/>
              <a:chExt cx="3122056" cy="1103022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0AF0978C-B1EE-4C33-9EE8-7506BB5E003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3483" y="6915034"/>
                <a:ext cx="2625802" cy="619448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CC5AC35-E283-486C-BCDB-5EC23523DF39}"/>
                  </a:ext>
                </a:extLst>
              </p:cNvPr>
              <p:cNvSpPr txBox="1"/>
              <p:nvPr userDrawn="1"/>
            </p:nvSpPr>
            <p:spPr>
              <a:xfrm>
                <a:off x="1076214" y="6431460"/>
                <a:ext cx="22493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bg1"/>
                    </a:solidFill>
                  </a:rPr>
                  <a:t>BIBLE</a:t>
                </a:r>
                <a:r>
                  <a:rPr lang="en-US" sz="2000" baseline="0" dirty="0">
                    <a:solidFill>
                      <a:schemeClr val="bg1"/>
                    </a:solidFill>
                  </a:rPr>
                  <a:t> MINUTES</a:t>
                </a:r>
                <a:endParaRPr lang="en-US" sz="2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3CDDEC4-8CA2-45EB-8161-196EE76A6700}"/>
                </a:ext>
              </a:extLst>
            </p:cNvPr>
            <p:cNvGrpSpPr/>
            <p:nvPr userDrawn="1"/>
          </p:nvGrpSpPr>
          <p:grpSpPr>
            <a:xfrm>
              <a:off x="187233" y="6434289"/>
              <a:ext cx="845437" cy="363151"/>
              <a:chOff x="279129" y="6433483"/>
              <a:chExt cx="757402" cy="315476"/>
            </a:xfrm>
          </p:grpSpPr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E3039180-67B4-4B4E-8F03-45028FA8CD3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9129" y="6433483"/>
                <a:ext cx="315476" cy="315476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5EE1F721-7AD3-4151-BCCA-7CFBF5EB767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8829" y="6470020"/>
                <a:ext cx="377702" cy="26655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614589743"/>
      </p:ext>
    </p:extLst>
  </p:cSld>
  <p:clrMapOvr>
    <a:masterClrMapping/>
  </p:clrMapOvr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1703" y="338224"/>
            <a:ext cx="6414595" cy="878153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4050" b="0" u="sng" baseline="0">
                <a:solidFill>
                  <a:schemeClr val="bg1"/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1pPr>
          </a:lstStyle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உபதேசங்கள்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1703" y="1604814"/>
            <a:ext cx="6414595" cy="715818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1500" baseline="0">
                <a:solidFill>
                  <a:schemeClr val="accent1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dirty="0" err="1"/>
              <a:t>உபதேசம்</a:t>
            </a:r>
            <a:r>
              <a:rPr lang="en-US" dirty="0"/>
              <a:t> </a:t>
            </a:r>
            <a:r>
              <a:rPr lang="en-US" dirty="0" err="1"/>
              <a:t>என்றால்</a:t>
            </a:r>
            <a:r>
              <a:rPr lang="en-US" dirty="0"/>
              <a:t> </a:t>
            </a:r>
            <a:r>
              <a:rPr lang="en-US" dirty="0" err="1"/>
              <a:t>என்ன</a:t>
            </a:r>
            <a:r>
              <a:rPr lang="en-US" dirty="0"/>
              <a:t>?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221703" y="9044757"/>
            <a:ext cx="5539017" cy="169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4000" b="0">
                <a:solidFill>
                  <a:schemeClr val="bg1"/>
                </a:solidFill>
                <a:latin typeface="Uni Ila.Sundaram-10" panose="00000400000000000000" pitchFamily="2" charset="0"/>
                <a:cs typeface="Uni Ila.Sundaram-10" panose="00000400000000000000" pitchFamily="2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75181B6-E005-48A2-95FD-AF82EED945BC}"/>
              </a:ext>
            </a:extLst>
          </p:cNvPr>
          <p:cNvGrpSpPr/>
          <p:nvPr userDrawn="1"/>
        </p:nvGrpSpPr>
        <p:grpSpPr>
          <a:xfrm>
            <a:off x="221703" y="10940015"/>
            <a:ext cx="3138306" cy="1103022"/>
            <a:chOff x="187233" y="6431460"/>
            <a:chExt cx="3138306" cy="110302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C156C50-79D3-472E-9A94-077F729B8AC3}"/>
                </a:ext>
              </a:extLst>
            </p:cNvPr>
            <p:cNvGrpSpPr/>
            <p:nvPr userDrawn="1"/>
          </p:nvGrpSpPr>
          <p:grpSpPr>
            <a:xfrm>
              <a:off x="203483" y="6431460"/>
              <a:ext cx="3122056" cy="1103022"/>
              <a:chOff x="203483" y="6431460"/>
              <a:chExt cx="3122056" cy="1103022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31250CCB-0122-4E87-BD1E-1DAA0ABB8AE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3483" y="6915034"/>
                <a:ext cx="2625802" cy="619448"/>
              </a:xfrm>
              <a:prstGeom prst="rect">
                <a:avLst/>
              </a:prstGeom>
            </p:spPr>
          </p:pic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B713E44-A47F-4815-A3E1-FAA2A7C2102B}"/>
                  </a:ext>
                </a:extLst>
              </p:cNvPr>
              <p:cNvSpPr txBox="1"/>
              <p:nvPr userDrawn="1"/>
            </p:nvSpPr>
            <p:spPr>
              <a:xfrm>
                <a:off x="1076214" y="6431460"/>
                <a:ext cx="22493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bg1"/>
                    </a:solidFill>
                  </a:rPr>
                  <a:t>BIBLE</a:t>
                </a:r>
                <a:r>
                  <a:rPr lang="en-US" sz="2000" baseline="0" dirty="0">
                    <a:solidFill>
                      <a:schemeClr val="bg1"/>
                    </a:solidFill>
                  </a:rPr>
                  <a:t> MINUTES</a:t>
                </a:r>
                <a:endParaRPr lang="en-US" sz="2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6E8A238-B7AC-493E-AF5B-BB66C85B1CC9}"/>
                </a:ext>
              </a:extLst>
            </p:cNvPr>
            <p:cNvGrpSpPr/>
            <p:nvPr userDrawn="1"/>
          </p:nvGrpSpPr>
          <p:grpSpPr>
            <a:xfrm>
              <a:off x="187233" y="6434289"/>
              <a:ext cx="845437" cy="363151"/>
              <a:chOff x="279129" y="6433483"/>
              <a:chExt cx="757402" cy="315476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C32D74ED-0854-44E3-AACF-98090FE830B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9129" y="6433483"/>
                <a:ext cx="315476" cy="315476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E5AA80B3-A0F2-4E4D-AA8A-5724A3192FF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8829" y="6470020"/>
                <a:ext cx="377702" cy="26655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610184265"/>
      </p:ext>
    </p:extLst>
  </p:cSld>
  <p:clrMapOvr>
    <a:masterClrMapping/>
  </p:clrMapOvr>
  <p:hf sldNum="0" hdr="0" ftr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E34FE0-6C7A-42D3-879F-AFD5586A2F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71" t="-1" b="10594"/>
          <a:stretch/>
        </p:blipFill>
        <p:spPr>
          <a:xfrm>
            <a:off x="0" y="0"/>
            <a:ext cx="6865206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039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9" r:id="rId2"/>
    <p:sldLayoutId id="2147483700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வாழ்வு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9600" dirty="0" err="1"/>
              <a:t>நம்முடைய</a:t>
            </a:r>
            <a:r>
              <a:rPr lang="en-US" sz="9600" dirty="0"/>
              <a:t> </a:t>
            </a:r>
            <a:r>
              <a:rPr lang="en-US" sz="9600" dirty="0" err="1"/>
              <a:t>ஜெபமும்</a:t>
            </a:r>
            <a:r>
              <a:rPr lang="en-US" sz="9600" dirty="0"/>
              <a:t> </a:t>
            </a:r>
            <a:r>
              <a:rPr lang="en-US" sz="9600" dirty="0" err="1"/>
              <a:t>தேவனும்</a:t>
            </a:r>
            <a:endParaRPr lang="en-US" sz="9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65549-2163-47C5-8584-280BD53384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52176" y="11292810"/>
            <a:ext cx="2883872" cy="812949"/>
          </a:xfrm>
        </p:spPr>
        <p:txBody>
          <a:bodyPr anchor="b"/>
          <a:lstStyle/>
          <a:p>
            <a:pPr algn="r"/>
            <a:r>
              <a:rPr lang="en-US" sz="2800" dirty="0"/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267769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வாழ்வு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a-IN" sz="9600" dirty="0" err="1"/>
              <a:t>ஜெபத்தை</a:t>
            </a:r>
            <a:r>
              <a:rPr lang="ta-IN" sz="9600" dirty="0"/>
              <a:t> கேட்கிறவர்</a:t>
            </a:r>
            <a:endParaRPr lang="en-US" sz="9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65549-2163-47C5-8584-280BD53384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ta-IN" dirty="0" err="1"/>
              <a:t>சங்</a:t>
            </a:r>
            <a:r>
              <a:rPr lang="ta-IN" dirty="0"/>
              <a:t> 65:2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064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வாழ்வு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a-IN" sz="9600" dirty="0" err="1"/>
              <a:t>ஜெபத்தை</a:t>
            </a:r>
            <a:r>
              <a:rPr lang="ta-IN" sz="9600" dirty="0"/>
              <a:t> </a:t>
            </a:r>
            <a:r>
              <a:rPr lang="ta-IN" sz="9600" dirty="0" err="1"/>
              <a:t>தள்ளாதவர்</a:t>
            </a:r>
            <a:endParaRPr lang="en-US" sz="9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65549-2163-47C5-8584-280BD53384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ta-IN" dirty="0" err="1"/>
              <a:t>சங்</a:t>
            </a:r>
            <a:r>
              <a:rPr lang="ta-IN" dirty="0"/>
              <a:t> 66:20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327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வாழ்வு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a-IN" sz="9600" dirty="0" err="1"/>
              <a:t>ஜெபத்தை</a:t>
            </a:r>
            <a:r>
              <a:rPr lang="ta-IN" sz="9600" dirty="0"/>
              <a:t> அலட்சியம் </a:t>
            </a:r>
            <a:r>
              <a:rPr lang="ta-IN" sz="9600" dirty="0" err="1"/>
              <a:t>பண்ணாதவர்</a:t>
            </a:r>
            <a:endParaRPr lang="en-US" sz="9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65549-2163-47C5-8584-280BD53384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ta-IN" dirty="0" err="1"/>
              <a:t>சங்</a:t>
            </a:r>
            <a:r>
              <a:rPr lang="ta-IN" dirty="0"/>
              <a:t> 102:16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295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வாழ்வு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a-IN" sz="9600" dirty="0" err="1"/>
              <a:t>ஜெபத்தை</a:t>
            </a:r>
            <a:r>
              <a:rPr lang="ta-IN" sz="9600" dirty="0"/>
              <a:t> </a:t>
            </a:r>
            <a:r>
              <a:rPr lang="ta-IN" sz="9600" dirty="0" err="1"/>
              <a:t>ஏற்றுக்</a:t>
            </a:r>
            <a:r>
              <a:rPr lang="ta-IN" sz="9600" dirty="0"/>
              <a:t> கொள்பவர்</a:t>
            </a:r>
            <a:endParaRPr lang="en-US" sz="9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65549-2163-47C5-8584-280BD53384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ta-IN" dirty="0" err="1"/>
              <a:t>சங்</a:t>
            </a:r>
            <a:r>
              <a:rPr lang="ta-IN" dirty="0"/>
              <a:t> 6:9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718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வாழ்வு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a-IN" sz="9600" dirty="0" err="1"/>
              <a:t>ஜெபத்தை</a:t>
            </a:r>
            <a:r>
              <a:rPr lang="ta-IN" sz="9600" dirty="0"/>
              <a:t> கேட்டு </a:t>
            </a:r>
            <a:r>
              <a:rPr lang="ta-IN" sz="9600" dirty="0" err="1"/>
              <a:t>நியா</a:t>
            </a:r>
            <a:r>
              <a:rPr lang="en-US" sz="9600" dirty="0" err="1"/>
              <a:t>யம்</a:t>
            </a:r>
            <a:r>
              <a:rPr lang="ta-IN" sz="9600" dirty="0"/>
              <a:t> செய்கிறவர்</a:t>
            </a:r>
            <a:endParaRPr lang="en-US" sz="9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65549-2163-47C5-8584-280BD53384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ta-IN" dirty="0" err="1"/>
              <a:t>லூக்</a:t>
            </a:r>
            <a:r>
              <a:rPr lang="ta-IN" dirty="0"/>
              <a:t> 18:7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676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வாழ்வு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a-IN" sz="9600" dirty="0"/>
              <a:t>நாம் </a:t>
            </a:r>
            <a:r>
              <a:rPr lang="ta-IN" sz="9600" dirty="0" err="1"/>
              <a:t>ஜெபிப்பதை</a:t>
            </a:r>
            <a:r>
              <a:rPr lang="ta-IN" sz="9600" dirty="0"/>
              <a:t> தனது கண்களால் </a:t>
            </a:r>
            <a:r>
              <a:rPr lang="ta-IN" sz="9600" dirty="0" err="1"/>
              <a:t>காண்கிறவர்</a:t>
            </a:r>
            <a:endParaRPr lang="en-US" sz="9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65549-2163-47C5-8584-280BD53384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ta-IN" dirty="0"/>
              <a:t>2 </a:t>
            </a:r>
            <a:r>
              <a:rPr lang="ta-IN" dirty="0" err="1"/>
              <a:t>நாளா</a:t>
            </a:r>
            <a:r>
              <a:rPr lang="ta-IN" dirty="0"/>
              <a:t> 7:15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918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வாழ்வு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a-IN" sz="9600" dirty="0"/>
              <a:t>நாம் </a:t>
            </a:r>
            <a:r>
              <a:rPr lang="en-US" sz="9600" dirty="0" err="1"/>
              <a:t>தேவனுடைய</a:t>
            </a:r>
            <a:r>
              <a:rPr lang="en-US" sz="9600" dirty="0"/>
              <a:t> </a:t>
            </a:r>
            <a:r>
              <a:rPr lang="en-US" sz="9600" dirty="0" err="1"/>
              <a:t>சித்தப்படி</a:t>
            </a:r>
            <a:r>
              <a:rPr lang="en-US" sz="9600" dirty="0"/>
              <a:t> </a:t>
            </a:r>
            <a:r>
              <a:rPr lang="en-US" sz="9600" dirty="0" err="1"/>
              <a:t>ஜெபித்து</a:t>
            </a:r>
            <a:r>
              <a:rPr lang="en-US" sz="9600" dirty="0"/>
              <a:t> </a:t>
            </a:r>
            <a:r>
              <a:rPr lang="en-US" sz="9600" dirty="0" err="1"/>
              <a:t>பழக</a:t>
            </a:r>
            <a:r>
              <a:rPr lang="en-US" sz="9600" dirty="0"/>
              <a:t> </a:t>
            </a:r>
            <a:r>
              <a:rPr lang="en-US" sz="9600" dirty="0" err="1"/>
              <a:t>வேண்டும்</a:t>
            </a:r>
            <a:endParaRPr lang="en-US" sz="9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65549-2163-47C5-8584-280BD53384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1 </a:t>
            </a:r>
            <a:r>
              <a:rPr lang="en-US" dirty="0" err="1"/>
              <a:t>யோவா</a:t>
            </a:r>
            <a:r>
              <a:rPr lang="en-US" dirty="0"/>
              <a:t> 5:14</a:t>
            </a:r>
          </a:p>
        </p:txBody>
      </p:sp>
    </p:spTree>
    <p:extLst>
      <p:ext uri="{BB962C8B-B14F-4D97-AF65-F5344CB8AC3E}">
        <p14:creationId xmlns:p14="http://schemas.microsoft.com/office/powerpoint/2010/main" val="351122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8657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3573</TotalTime>
  <Words>70</Words>
  <Application>Microsoft Office PowerPoint</Application>
  <PresentationFormat>Widescreen</PresentationFormat>
  <Paragraphs>32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Uni Ila.Sundaram-06</vt:lpstr>
      <vt:lpstr>Calibri</vt:lpstr>
      <vt:lpstr>Arial</vt:lpstr>
      <vt:lpstr>Uni Ila.Sundaram-08</vt:lpstr>
      <vt:lpstr>Uni Ila.Sundaram-10</vt:lpstr>
      <vt:lpstr>Office Theme</vt:lpstr>
      <vt:lpstr>கிறிஸ்தவ வாழ்வு</vt:lpstr>
      <vt:lpstr>கிறிஸ்தவ வாழ்வு</vt:lpstr>
      <vt:lpstr>கிறிஸ்தவ வாழ்வு</vt:lpstr>
      <vt:lpstr>கிறிஸ்தவ வாழ்வு</vt:lpstr>
      <vt:lpstr>கிறிஸ்தவ வாழ்வு</vt:lpstr>
      <vt:lpstr>கிறிஸ்தவ வாழ்வு</vt:lpstr>
      <vt:lpstr>கிறிஸ்தவ வாழ்வு</vt:lpstr>
      <vt:lpstr>கிறிஸ்தவ வாழ்வு</vt:lpstr>
      <vt:lpstr>PowerPoint Presentation</vt:lpstr>
    </vt:vector>
  </TitlesOfParts>
  <Company>Philips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Philips</dc:creator>
  <cp:lastModifiedBy>Yesudas Solomon</cp:lastModifiedBy>
  <cp:revision>647</cp:revision>
  <dcterms:created xsi:type="dcterms:W3CDTF">2018-03-04T05:18:39Z</dcterms:created>
  <dcterms:modified xsi:type="dcterms:W3CDTF">2021-10-03T03:48:57Z</dcterms:modified>
</cp:coreProperties>
</file>