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8" r:id="rId1"/>
  </p:sldMasterIdLst>
  <p:notesMasterIdLst>
    <p:notesMasterId r:id="rId23"/>
  </p:notesMasterIdLst>
  <p:sldIdLst>
    <p:sldId id="299" r:id="rId2"/>
    <p:sldId id="286" r:id="rId3"/>
    <p:sldId id="265" r:id="rId4"/>
    <p:sldId id="405" r:id="rId5"/>
    <p:sldId id="403" r:id="rId6"/>
    <p:sldId id="404" r:id="rId7"/>
    <p:sldId id="406" r:id="rId8"/>
    <p:sldId id="407" r:id="rId9"/>
    <p:sldId id="409" r:id="rId10"/>
    <p:sldId id="410" r:id="rId11"/>
    <p:sldId id="411" r:id="rId12"/>
    <p:sldId id="412" r:id="rId13"/>
    <p:sldId id="413" r:id="rId14"/>
    <p:sldId id="414" r:id="rId15"/>
    <p:sldId id="415" r:id="rId16"/>
    <p:sldId id="416" r:id="rId17"/>
    <p:sldId id="417" r:id="rId18"/>
    <p:sldId id="418" r:id="rId19"/>
    <p:sldId id="419" r:id="rId20"/>
    <p:sldId id="379" r:id="rId21"/>
    <p:sldId id="296" r:id="rId22"/>
  </p:sldIdLst>
  <p:sldSz cx="12192000" cy="6858000"/>
  <p:notesSz cx="6858000" cy="9144000"/>
  <p:embeddedFontLst>
    <p:embeddedFont>
      <p:font typeface="Bodoni MT Condensed" panose="02070606080606020203" pitchFamily="18" charset="0"/>
      <p:regular r:id="rId24"/>
      <p:bold r:id="rId25"/>
      <p:italic r:id="rId26"/>
      <p:boldItalic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Tahoma" panose="020B0604030504040204" pitchFamily="34" charset="0"/>
      <p:regular r:id="rId32"/>
      <p:bold r:id="rId33"/>
    </p:embeddedFont>
    <p:embeddedFont>
      <p:font typeface="Uni Ila.Sundaram-06" panose="00000400000000000000" pitchFamily="2" charset="0"/>
      <p:regular r:id="rId34"/>
    </p:embeddedFont>
    <p:embeddedFont>
      <p:font typeface="Uni Ila.Sundaram-08" panose="00000400000000000000" pitchFamily="2" charset="0"/>
      <p:regular r:id="rId35"/>
    </p:embeddedFont>
    <p:embeddedFont>
      <p:font typeface="Uni Ila.Sundaram-09" panose="00000400000000000000" pitchFamily="2" charset="0"/>
      <p:regular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3009" autoAdjust="0"/>
  </p:normalViewPr>
  <p:slideViewPr>
    <p:cSldViewPr snapToGrid="0">
      <p:cViewPr varScale="1">
        <p:scale>
          <a:sx n="80" d="100"/>
          <a:sy n="80" d="100"/>
        </p:scale>
        <p:origin x="754" y="62"/>
      </p:cViewPr>
      <p:guideLst/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2.xml"/><Relationship Id="rId13" Type="http://schemas.openxmlformats.org/officeDocument/2006/relationships/slide" Target="slides/slide20.xml"/><Relationship Id="rId3" Type="http://schemas.openxmlformats.org/officeDocument/2006/relationships/slide" Target="slides/slide3.xml"/><Relationship Id="rId7" Type="http://schemas.openxmlformats.org/officeDocument/2006/relationships/slide" Target="slides/slide10.xml"/><Relationship Id="rId12" Type="http://schemas.openxmlformats.org/officeDocument/2006/relationships/slide" Target="slides/slide19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6" Type="http://schemas.openxmlformats.org/officeDocument/2006/relationships/slide" Target="slides/slide8.xml"/><Relationship Id="rId11" Type="http://schemas.openxmlformats.org/officeDocument/2006/relationships/slide" Target="slides/slide17.xml"/><Relationship Id="rId5" Type="http://schemas.openxmlformats.org/officeDocument/2006/relationships/slide" Target="slides/slide6.xml"/><Relationship Id="rId10" Type="http://schemas.openxmlformats.org/officeDocument/2006/relationships/slide" Target="slides/slide15.xml"/><Relationship Id="rId4" Type="http://schemas.openxmlformats.org/officeDocument/2006/relationships/slide" Target="slides/slide5.xml"/><Relationship Id="rId9" Type="http://schemas.openxmlformats.org/officeDocument/2006/relationships/slide" Target="slides/slide13.xml"/><Relationship Id="rId14" Type="http://schemas.openxmlformats.org/officeDocument/2006/relationships/slide" Target="slides/slide2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564536-6E57-40F8-830B-324682036A99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77F88E-8F8A-424A-820A-0A5D86048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61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28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450" algn="l" rtl="0"/>
            <a:endParaRPr lang="ta-IN" sz="1800" b="1" i="0" u="none" strike="noStrike" baseline="0" dirty="0">
              <a:solidFill>
                <a:srgbClr val="417CBE"/>
              </a:solidFill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054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418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hyperlink" Target="https://t.me/TamilChristianPDFs" TargetMode="External"/><Relationship Id="rId3" Type="http://schemas.openxmlformats.org/officeDocument/2006/relationships/hyperlink" Target="https://www.youtube.com/c/BibleMinutes" TargetMode="External"/><Relationship Id="rId7" Type="http://schemas.openxmlformats.org/officeDocument/2006/relationships/hyperlink" Target="https://t.me/TamilBibleStudy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https://www.facebook.com/BibleMinutesForChrist/" TargetMode="External"/><Relationship Id="rId9" Type="http://schemas.openxmlformats.org/officeDocument/2006/relationships/hyperlink" Target="http://www.wordofgod.in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4138" y="427582"/>
            <a:ext cx="8822650" cy="10219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600" b="0" u="sng" baseline="0">
                <a:solidFill>
                  <a:schemeClr val="accent1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1pPr>
          </a:lstStyle>
          <a:p>
            <a:r>
              <a:rPr lang="en-US" dirty="0"/>
              <a:t>SIN - </a:t>
            </a:r>
            <a:r>
              <a:rPr lang="en-US" dirty="0" err="1"/>
              <a:t>பாவம்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25486" y="2079171"/>
            <a:ext cx="6691302" cy="329712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7200" baseline="0">
                <a:solidFill>
                  <a:schemeClr val="accent2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உபதேசம்</a:t>
            </a:r>
            <a:r>
              <a:rPr lang="en-US" dirty="0"/>
              <a:t> </a:t>
            </a:r>
            <a:r>
              <a:rPr lang="en-US" dirty="0" err="1"/>
              <a:t>என்றால்</a:t>
            </a:r>
            <a:r>
              <a:rPr lang="en-US" dirty="0"/>
              <a:t> </a:t>
            </a:r>
            <a:r>
              <a:rPr lang="en-US" dirty="0" err="1"/>
              <a:t>என்ன</a:t>
            </a:r>
            <a:r>
              <a:rPr lang="en-US" dirty="0"/>
              <a:t>?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94137" y="2079172"/>
            <a:ext cx="1772120" cy="32971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0" b="1">
                <a:solidFill>
                  <a:schemeClr val="accent2">
                    <a:lumMod val="40000"/>
                    <a:lumOff val="60000"/>
                  </a:schemeClr>
                </a:solidFill>
                <a:latin typeface="Bodoni MT Condensed" panose="02070606080606020203" pitchFamily="18" charset="0"/>
              </a:defRPr>
            </a:lvl1pPr>
          </a:lstStyle>
          <a:p>
            <a:pPr lvl="0"/>
            <a:r>
              <a:rPr lang="en-US" dirty="0"/>
              <a:t>99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394137" y="6069694"/>
            <a:ext cx="3716309" cy="45728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000" b="0" baseline="0">
                <a:solidFill>
                  <a:schemeClr val="accent6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en-US" dirty="0"/>
              <a:t>YESUDAS SOLOMON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0094254-241E-4C4D-99C0-A7046A49B89C}"/>
              </a:ext>
            </a:extLst>
          </p:cNvPr>
          <p:cNvGrpSpPr/>
          <p:nvPr userDrawn="1"/>
        </p:nvGrpSpPr>
        <p:grpSpPr>
          <a:xfrm>
            <a:off x="9483633" y="5601817"/>
            <a:ext cx="2738777" cy="1058497"/>
            <a:chOff x="9483633" y="5549563"/>
            <a:chExt cx="2738777" cy="1058497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6CB7C07B-5685-4DFA-9742-491E782BF7CD}"/>
                </a:ext>
              </a:extLst>
            </p:cNvPr>
            <p:cNvGrpSpPr/>
            <p:nvPr userDrawn="1"/>
          </p:nvGrpSpPr>
          <p:grpSpPr>
            <a:xfrm>
              <a:off x="9596608" y="5549563"/>
              <a:ext cx="2625802" cy="1058497"/>
              <a:chOff x="9596608" y="5549563"/>
              <a:chExt cx="2625802" cy="1058497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90401B34-2C91-4E39-831C-D5D7C498D46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596608" y="5988612"/>
                <a:ext cx="2625802" cy="619448"/>
              </a:xfrm>
              <a:prstGeom prst="rect">
                <a:avLst/>
              </a:prstGeom>
            </p:spPr>
          </p:pic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74799F98-615B-4123-A4E8-6D907741A300}"/>
                  </a:ext>
                </a:extLst>
              </p:cNvPr>
              <p:cNvGrpSpPr/>
              <p:nvPr userDrawn="1"/>
            </p:nvGrpSpPr>
            <p:grpSpPr>
              <a:xfrm>
                <a:off x="11307772" y="5549563"/>
                <a:ext cx="878109" cy="363151"/>
                <a:chOff x="441068" y="6333296"/>
                <a:chExt cx="786664" cy="315476"/>
              </a:xfrm>
            </p:grpSpPr>
            <p:pic>
              <p:nvPicPr>
                <p:cNvPr id="22" name="Picture 21">
                  <a:extLst>
                    <a:ext uri="{FF2B5EF4-FFF2-40B4-BE49-F238E27FC236}">
                      <a16:creationId xmlns:a16="http://schemas.microsoft.com/office/drawing/2014/main" id="{13372F9B-6D5B-4D01-901F-B8DA06CF86DA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41068" y="6333296"/>
                  <a:ext cx="315476" cy="315476"/>
                </a:xfrm>
                <a:prstGeom prst="rect">
                  <a:avLst/>
                </a:prstGeom>
              </p:spPr>
            </p:pic>
            <p:pic>
              <p:nvPicPr>
                <p:cNvPr id="24" name="Picture 23">
                  <a:extLst>
                    <a:ext uri="{FF2B5EF4-FFF2-40B4-BE49-F238E27FC236}">
                      <a16:creationId xmlns:a16="http://schemas.microsoft.com/office/drawing/2014/main" id="{F9755968-ECFE-46C2-A194-1D3F0C091830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50030" y="6369807"/>
                  <a:ext cx="377702" cy="266552"/>
                </a:xfrm>
                <a:prstGeom prst="rect">
                  <a:avLst/>
                </a:prstGeom>
              </p:spPr>
            </p:pic>
          </p:grp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A4B680F-8CAA-49F3-A3F1-717CC41E94BF}"/>
                </a:ext>
              </a:extLst>
            </p:cNvPr>
            <p:cNvSpPr txBox="1"/>
            <p:nvPr userDrawn="1"/>
          </p:nvSpPr>
          <p:spPr>
            <a:xfrm>
              <a:off x="9483633" y="5557725"/>
              <a:ext cx="18241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dirty="0">
                  <a:solidFill>
                    <a:schemeClr val="accent6">
                      <a:lumMod val="20000"/>
                      <a:lumOff val="80000"/>
                    </a:schemeClr>
                  </a:solidFill>
                </a:rPr>
                <a:t>BIBLE</a:t>
              </a:r>
              <a:r>
                <a:rPr lang="en-US" sz="2000" baseline="0" dirty="0">
                  <a:solidFill>
                    <a:schemeClr val="accent6">
                      <a:lumMod val="20000"/>
                      <a:lumOff val="80000"/>
                    </a:schemeClr>
                  </a:solidFill>
                </a:rPr>
                <a:t> MINUTES</a:t>
              </a:r>
              <a:endPara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9282992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A928312-B58A-4097-8DA5-91982912F0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7309" y="225788"/>
            <a:ext cx="8880566" cy="7234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1pPr>
          </a:lstStyle>
          <a:p>
            <a:r>
              <a:rPr lang="en-US" dirty="0"/>
              <a:t>தலைப்பு </a:t>
            </a:r>
            <a:r>
              <a:rPr lang="en-US" dirty="0" err="1"/>
              <a:t>இங்கே</a:t>
            </a:r>
            <a:r>
              <a:rPr lang="en-US" dirty="0"/>
              <a:t> </a:t>
            </a:r>
            <a:r>
              <a:rPr lang="en-US" dirty="0" err="1"/>
              <a:t>வரும்</a:t>
            </a:r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C1674DA-8F79-4925-8A0A-E5203137D3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6538" y="1201738"/>
            <a:ext cx="8882062" cy="54308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defRPr>
            </a:lvl1pPr>
            <a:lvl2pPr>
              <a:defRPr>
                <a:solidFill>
                  <a:schemeClr val="accent6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defRPr>
            </a:lvl2pPr>
            <a:lvl3pPr>
              <a:defRPr>
                <a:solidFill>
                  <a:schemeClr val="accent1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defRPr>
            </a:lvl3pPr>
            <a:lvl4pPr>
              <a:defRPr>
                <a:solidFill>
                  <a:schemeClr val="accent2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defRPr>
            </a:lvl4pPr>
            <a:lvl5pPr>
              <a:defRPr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18CEDDB-407D-45F9-981B-EA144ECE0E58}"/>
              </a:ext>
            </a:extLst>
          </p:cNvPr>
          <p:cNvGrpSpPr/>
          <p:nvPr userDrawn="1"/>
        </p:nvGrpSpPr>
        <p:grpSpPr>
          <a:xfrm>
            <a:off x="9483633" y="5601817"/>
            <a:ext cx="2738777" cy="1058497"/>
            <a:chOff x="9483633" y="5549563"/>
            <a:chExt cx="2738777" cy="105849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FA381CC-78B1-4C4F-802C-F95E6F80422D}"/>
                </a:ext>
              </a:extLst>
            </p:cNvPr>
            <p:cNvGrpSpPr/>
            <p:nvPr userDrawn="1"/>
          </p:nvGrpSpPr>
          <p:grpSpPr>
            <a:xfrm>
              <a:off x="9596608" y="5549563"/>
              <a:ext cx="2625802" cy="1058497"/>
              <a:chOff x="9596608" y="5549563"/>
              <a:chExt cx="2625802" cy="1058497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93BA88C7-57AB-4202-86F5-21224E9A638E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596608" y="5988612"/>
                <a:ext cx="2625802" cy="619448"/>
              </a:xfrm>
              <a:prstGeom prst="rect">
                <a:avLst/>
              </a:prstGeom>
            </p:spPr>
          </p:pic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2DDD5710-DB5A-447D-861F-6D446FDEBA8A}"/>
                  </a:ext>
                </a:extLst>
              </p:cNvPr>
              <p:cNvGrpSpPr/>
              <p:nvPr userDrawn="1"/>
            </p:nvGrpSpPr>
            <p:grpSpPr>
              <a:xfrm>
                <a:off x="11307772" y="5549563"/>
                <a:ext cx="878109" cy="363151"/>
                <a:chOff x="441068" y="6333296"/>
                <a:chExt cx="786664" cy="315476"/>
              </a:xfrm>
            </p:grpSpPr>
            <p:pic>
              <p:nvPicPr>
                <p:cNvPr id="15" name="Picture 14">
                  <a:extLst>
                    <a:ext uri="{FF2B5EF4-FFF2-40B4-BE49-F238E27FC236}">
                      <a16:creationId xmlns:a16="http://schemas.microsoft.com/office/drawing/2014/main" id="{7DBBDD48-20E0-46E9-8C1D-8B5AB30489E2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41068" y="6333296"/>
                  <a:ext cx="315476" cy="315476"/>
                </a:xfrm>
                <a:prstGeom prst="rect">
                  <a:avLst/>
                </a:prstGeom>
              </p:spPr>
            </p:pic>
            <p:pic>
              <p:nvPicPr>
                <p:cNvPr id="16" name="Picture 15">
                  <a:extLst>
                    <a:ext uri="{FF2B5EF4-FFF2-40B4-BE49-F238E27FC236}">
                      <a16:creationId xmlns:a16="http://schemas.microsoft.com/office/drawing/2014/main" id="{94925D0A-A9A1-42F9-886D-A15014798B02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50030" y="6369807"/>
                  <a:ext cx="377702" cy="266552"/>
                </a:xfrm>
                <a:prstGeom prst="rect">
                  <a:avLst/>
                </a:prstGeom>
              </p:spPr>
            </p:pic>
          </p:grp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1561992-A889-4189-A08D-1F6588E6071E}"/>
                </a:ext>
              </a:extLst>
            </p:cNvPr>
            <p:cNvSpPr txBox="1"/>
            <p:nvPr userDrawn="1"/>
          </p:nvSpPr>
          <p:spPr>
            <a:xfrm>
              <a:off x="9483633" y="5557725"/>
              <a:ext cx="18241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dirty="0">
                  <a:solidFill>
                    <a:schemeClr val="accent6">
                      <a:lumMod val="20000"/>
                      <a:lumOff val="80000"/>
                    </a:schemeClr>
                  </a:solidFill>
                </a:rPr>
                <a:t>BIBLE</a:t>
              </a:r>
              <a:r>
                <a:rPr lang="en-US" sz="2000" baseline="0" dirty="0">
                  <a:solidFill>
                    <a:schemeClr val="accent6">
                      <a:lumMod val="20000"/>
                      <a:lumOff val="80000"/>
                    </a:schemeClr>
                  </a:solidFill>
                </a:rPr>
                <a:t> MINUTES</a:t>
              </a:r>
              <a:endPara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3786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CFF263A-7997-4FDA-A83F-77C9A8D56DD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7017" y="1010195"/>
            <a:ext cx="8125097" cy="488823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514350" indent="-514350" algn="ctr">
              <a:buFontTx/>
              <a:buNone/>
              <a:defRPr sz="13800" baseline="0">
                <a:solidFill>
                  <a:schemeClr val="accent2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defRPr>
            </a:lvl1pPr>
            <a:lvl2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2pPr>
            <a:lvl3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3pPr>
            <a:lvl4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4pPr>
            <a:lvl5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5pPr>
          </a:lstStyle>
          <a:p>
            <a:pPr lvl="0"/>
            <a:r>
              <a:rPr lang="en-US" dirty="0" err="1"/>
              <a:t>தலைப்பு</a:t>
            </a:r>
            <a:r>
              <a:rPr lang="en-US" dirty="0"/>
              <a:t> </a:t>
            </a:r>
            <a:r>
              <a:rPr lang="en-US" dirty="0" err="1"/>
              <a:t>ஒன்று</a:t>
            </a:r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801FEF4-D9CA-4FC6-97FC-AB8F9633A5F6}"/>
              </a:ext>
            </a:extLst>
          </p:cNvPr>
          <p:cNvGrpSpPr/>
          <p:nvPr userDrawn="1"/>
        </p:nvGrpSpPr>
        <p:grpSpPr>
          <a:xfrm>
            <a:off x="9483633" y="5601817"/>
            <a:ext cx="2738777" cy="1058497"/>
            <a:chOff x="9483633" y="5549563"/>
            <a:chExt cx="2738777" cy="1058497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08CD6C0-581B-49DA-BC59-BB52167D528E}"/>
                </a:ext>
              </a:extLst>
            </p:cNvPr>
            <p:cNvGrpSpPr/>
            <p:nvPr userDrawn="1"/>
          </p:nvGrpSpPr>
          <p:grpSpPr>
            <a:xfrm>
              <a:off x="9596608" y="5549563"/>
              <a:ext cx="2625802" cy="1058497"/>
              <a:chOff x="9596608" y="5549563"/>
              <a:chExt cx="2625802" cy="1058497"/>
            </a:xfrm>
          </p:grpSpPr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479279AD-24E2-4A0A-A186-B3EEC3663F5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596608" y="5988612"/>
                <a:ext cx="2625802" cy="619448"/>
              </a:xfrm>
              <a:prstGeom prst="rect">
                <a:avLst/>
              </a:prstGeom>
            </p:spPr>
          </p:pic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692A8BD4-EC87-4B32-8404-94B1779B56D4}"/>
                  </a:ext>
                </a:extLst>
              </p:cNvPr>
              <p:cNvGrpSpPr/>
              <p:nvPr userDrawn="1"/>
            </p:nvGrpSpPr>
            <p:grpSpPr>
              <a:xfrm>
                <a:off x="11307772" y="5549563"/>
                <a:ext cx="878109" cy="363151"/>
                <a:chOff x="441068" y="6333296"/>
                <a:chExt cx="786664" cy="315476"/>
              </a:xfrm>
            </p:grpSpPr>
            <p:pic>
              <p:nvPicPr>
                <p:cNvPr id="21" name="Picture 20">
                  <a:extLst>
                    <a:ext uri="{FF2B5EF4-FFF2-40B4-BE49-F238E27FC236}">
                      <a16:creationId xmlns:a16="http://schemas.microsoft.com/office/drawing/2014/main" id="{ACB6F09F-E694-4B9B-AF63-5B655AF4F4EF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41068" y="6333296"/>
                  <a:ext cx="315476" cy="315476"/>
                </a:xfrm>
                <a:prstGeom prst="rect">
                  <a:avLst/>
                </a:prstGeom>
              </p:spPr>
            </p:pic>
            <p:pic>
              <p:nvPicPr>
                <p:cNvPr id="22" name="Picture 21">
                  <a:extLst>
                    <a:ext uri="{FF2B5EF4-FFF2-40B4-BE49-F238E27FC236}">
                      <a16:creationId xmlns:a16="http://schemas.microsoft.com/office/drawing/2014/main" id="{E093FAE3-A26D-4698-BC81-E22D5B2FDBD8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50030" y="6369807"/>
                  <a:ext cx="377702" cy="266552"/>
                </a:xfrm>
                <a:prstGeom prst="rect">
                  <a:avLst/>
                </a:prstGeom>
              </p:spPr>
            </p:pic>
          </p:grp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7A89ADA-08A0-436D-9B91-C2165BBE14A5}"/>
                </a:ext>
              </a:extLst>
            </p:cNvPr>
            <p:cNvSpPr txBox="1"/>
            <p:nvPr userDrawn="1"/>
          </p:nvSpPr>
          <p:spPr>
            <a:xfrm>
              <a:off x="9483633" y="5557725"/>
              <a:ext cx="18241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dirty="0">
                  <a:solidFill>
                    <a:schemeClr val="accent6">
                      <a:lumMod val="20000"/>
                      <a:lumOff val="80000"/>
                    </a:schemeClr>
                  </a:solidFill>
                </a:rPr>
                <a:t>BIBLE</a:t>
              </a:r>
              <a:r>
                <a:rPr lang="en-US" sz="2000" baseline="0" dirty="0">
                  <a:solidFill>
                    <a:schemeClr val="accent6">
                      <a:lumMod val="20000"/>
                      <a:lumOff val="80000"/>
                    </a:schemeClr>
                  </a:solidFill>
                </a:rPr>
                <a:t> MINUTES</a:t>
              </a:r>
              <a:endPara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0207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D94BF0D2-F8A8-4730-95C8-12D7762EEE00}"/>
              </a:ext>
            </a:extLst>
          </p:cNvPr>
          <p:cNvGrpSpPr/>
          <p:nvPr userDrawn="1"/>
        </p:nvGrpSpPr>
        <p:grpSpPr>
          <a:xfrm>
            <a:off x="479467" y="524918"/>
            <a:ext cx="11202366" cy="2970965"/>
            <a:chOff x="479467" y="1038722"/>
            <a:chExt cx="11202366" cy="2970965"/>
          </a:xfrm>
        </p:grpSpPr>
        <p:sp>
          <p:nvSpPr>
            <p:cNvPr id="5" name="Rectangle 4"/>
            <p:cNvSpPr/>
            <p:nvPr userDrawn="1"/>
          </p:nvSpPr>
          <p:spPr>
            <a:xfrm>
              <a:off x="479467" y="1038722"/>
              <a:ext cx="11202366" cy="2970965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73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itle 10"/>
            <p:cNvSpPr txBox="1">
              <a:spLocks/>
            </p:cNvSpPr>
            <p:nvPr userDrawn="1"/>
          </p:nvSpPr>
          <p:spPr>
            <a:xfrm>
              <a:off x="1001401" y="1334532"/>
              <a:ext cx="9865104" cy="154335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lang="en-US" sz="6000" b="1" kern="1200">
                  <a:gradFill flip="none" rotWithShape="1">
                    <a:gsLst>
                      <a:gs pos="0">
                        <a:srgbClr val="0070C0"/>
                      </a:gs>
                      <a:gs pos="100000">
                        <a:srgbClr val="00B0F0"/>
                      </a:gs>
                    </a:gsLst>
                    <a:lin ang="16200000" scaled="1"/>
                    <a:tileRect/>
                  </a:gradFill>
                  <a:effectLst/>
                  <a:latin typeface="Arial" pitchFamily="34" charset="0"/>
                  <a:ea typeface="+mj-ea"/>
                  <a:cs typeface="Arial" pitchFamily="34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itchFamily="34" charset="0"/>
                  <a:ea typeface="+mj-ea"/>
                  <a:cs typeface="Arial" pitchFamily="34" charset="0"/>
                </a:rPr>
                <a:t>Thank You</a:t>
              </a:r>
            </a:p>
          </p:txBody>
        </p:sp>
        <p:sp>
          <p:nvSpPr>
            <p:cNvPr id="13" name="Subtitle 11"/>
            <p:cNvSpPr txBox="1">
              <a:spLocks/>
            </p:cNvSpPr>
            <p:nvPr userDrawn="1"/>
          </p:nvSpPr>
          <p:spPr>
            <a:xfrm>
              <a:off x="1001401" y="2877891"/>
              <a:ext cx="9865104" cy="82312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85000" lnSpcReduction="10000"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To know more, please watch other related videos from our YouTube channel or Facebook page and you can download all the resources free of cost from </a:t>
              </a:r>
              <a:r>
                <a:rPr kumimoji="0" lang="en-US" sz="2400" b="0" i="0" u="sng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www.WordOfGod.in</a:t>
              </a:r>
            </a:p>
          </p:txBody>
        </p:sp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04417" y="1261263"/>
              <a:ext cx="4102339" cy="967775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5F4FEF22-487A-4EFB-A500-828DF7975FC2}"/>
              </a:ext>
            </a:extLst>
          </p:cNvPr>
          <p:cNvGrpSpPr/>
          <p:nvPr userDrawn="1"/>
        </p:nvGrpSpPr>
        <p:grpSpPr>
          <a:xfrm>
            <a:off x="1217850" y="3760461"/>
            <a:ext cx="9679682" cy="1342214"/>
            <a:chOff x="1069801" y="4256844"/>
            <a:chExt cx="9679682" cy="1342214"/>
          </a:xfrm>
        </p:grpSpPr>
        <p:grpSp>
          <p:nvGrpSpPr>
            <p:cNvPr id="17" name="Group 16"/>
            <p:cNvGrpSpPr/>
            <p:nvPr userDrawn="1"/>
          </p:nvGrpSpPr>
          <p:grpSpPr>
            <a:xfrm>
              <a:off x="1069801" y="4256844"/>
              <a:ext cx="9679682" cy="1342214"/>
              <a:chOff x="408065" y="4256844"/>
              <a:chExt cx="9679682" cy="1342214"/>
            </a:xfrm>
          </p:grpSpPr>
          <p:sp>
            <p:nvSpPr>
              <p:cNvPr id="6" name="TextBox 5"/>
              <p:cNvSpPr txBox="1"/>
              <p:nvPr userDrawn="1"/>
            </p:nvSpPr>
            <p:spPr>
              <a:xfrm flipH="1">
                <a:off x="3526975" y="4778861"/>
                <a:ext cx="310118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>
                    <a:solidFill>
                      <a:schemeClr val="accent2">
                        <a:lumMod val="40000"/>
                        <a:lumOff val="6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wordofgod@wordofgod.in</a:t>
                </a:r>
              </a:p>
            </p:txBody>
          </p:sp>
          <p:sp>
            <p:nvSpPr>
              <p:cNvPr id="7" name="TextBox 6"/>
              <p:cNvSpPr txBox="1"/>
              <p:nvPr userDrawn="1"/>
            </p:nvSpPr>
            <p:spPr>
              <a:xfrm>
                <a:off x="3526975" y="4256845"/>
                <a:ext cx="23579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Email</a:t>
                </a:r>
              </a:p>
            </p:txBody>
          </p:sp>
          <p:cxnSp>
            <p:nvCxnSpPr>
              <p:cNvPr id="8" name="Straight Connector 7"/>
              <p:cNvCxnSpPr/>
              <p:nvPr userDrawn="1"/>
            </p:nvCxnSpPr>
            <p:spPr>
              <a:xfrm rot="5400000">
                <a:off x="2673234" y="4942179"/>
                <a:ext cx="1311855" cy="1904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TextBox 8"/>
              <p:cNvSpPr txBox="1"/>
              <p:nvPr userDrawn="1"/>
            </p:nvSpPr>
            <p:spPr>
              <a:xfrm flipH="1">
                <a:off x="7187904" y="4778860"/>
                <a:ext cx="289984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YouTube: </a:t>
                </a:r>
                <a:r>
                  <a:rPr lang="en-US" sz="1800" dirty="0">
                    <a:solidFill>
                      <a:schemeClr val="accent2">
                        <a:lumMod val="40000"/>
                        <a:lumOff val="60000"/>
                      </a:schemeClr>
                    </a:solidFill>
                    <a:latin typeface="Arial" pitchFamily="34" charset="0"/>
                    <a:cs typeface="Arial" pitchFamily="34" charset="0"/>
                    <a:hlinkClick r:id="rId3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Bible Minutes</a:t>
                </a:r>
                <a:endParaRPr lang="en-US" sz="1800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  <a:p>
                <a:r>
                  <a:rPr lang="en-US" sz="1800" dirty="0"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Facebook:</a:t>
                </a:r>
                <a:r>
                  <a:rPr lang="en-US" sz="1800" baseline="0" dirty="0"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baseline="0" dirty="0">
                    <a:solidFill>
                      <a:schemeClr val="accent2">
                        <a:lumMod val="40000"/>
                        <a:lumOff val="60000"/>
                      </a:schemeClr>
                    </a:solidFill>
                    <a:latin typeface="Arial" pitchFamily="34" charset="0"/>
                    <a:cs typeface="Arial" pitchFamily="34" charset="0"/>
                    <a:hlinkClick r:id="rId4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Bible Minutes</a:t>
                </a:r>
                <a:endParaRPr lang="en-US" sz="1800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" name="TextBox 9"/>
              <p:cNvSpPr txBox="1"/>
              <p:nvPr userDrawn="1"/>
            </p:nvSpPr>
            <p:spPr>
              <a:xfrm>
                <a:off x="7187905" y="4256844"/>
                <a:ext cx="23579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Social</a:t>
                </a:r>
              </a:p>
            </p:txBody>
          </p:sp>
          <p:cxnSp>
            <p:nvCxnSpPr>
              <p:cNvPr id="11" name="Straight Connector 10"/>
              <p:cNvCxnSpPr/>
              <p:nvPr userDrawn="1"/>
            </p:nvCxnSpPr>
            <p:spPr>
              <a:xfrm rot="5400000">
                <a:off x="5869273" y="4942179"/>
                <a:ext cx="1311855" cy="1904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/>
              <p:cNvSpPr txBox="1"/>
              <p:nvPr userDrawn="1"/>
            </p:nvSpPr>
            <p:spPr>
              <a:xfrm flipH="1">
                <a:off x="408066" y="4778861"/>
                <a:ext cx="237493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>
                    <a:solidFill>
                      <a:schemeClr val="accent2">
                        <a:lumMod val="40000"/>
                        <a:lumOff val="6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+91 90190</a:t>
                </a:r>
                <a:r>
                  <a:rPr lang="en-US" sz="1800" baseline="0" dirty="0">
                    <a:solidFill>
                      <a:schemeClr val="accent2">
                        <a:lumMod val="40000"/>
                        <a:lumOff val="6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 49070</a:t>
                </a:r>
              </a:p>
              <a:p>
                <a:r>
                  <a:rPr lang="en-US" sz="1800" baseline="0" dirty="0">
                    <a:solidFill>
                      <a:schemeClr val="accent2">
                        <a:lumMod val="40000"/>
                        <a:lumOff val="6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+91 76765 05599</a:t>
                </a:r>
                <a:endParaRPr lang="en-US" sz="1800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" name="TextBox 15"/>
              <p:cNvSpPr txBox="1"/>
              <p:nvPr userDrawn="1"/>
            </p:nvSpPr>
            <p:spPr>
              <a:xfrm>
                <a:off x="408065" y="4256845"/>
                <a:ext cx="268908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By Phone / WhatsApp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59A8184B-DA13-4503-890B-5FAFEDD89726}"/>
                </a:ext>
              </a:extLst>
            </p:cNvPr>
            <p:cNvGrpSpPr/>
            <p:nvPr userDrawn="1"/>
          </p:nvGrpSpPr>
          <p:grpSpPr>
            <a:xfrm>
              <a:off x="8935526" y="4275323"/>
              <a:ext cx="899872" cy="363151"/>
              <a:chOff x="876019" y="6333296"/>
              <a:chExt cx="806166" cy="315476"/>
            </a:xfrm>
          </p:grpSpPr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BAA30BF7-93F6-4A3E-A7CA-30519F1576A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76019" y="6333296"/>
                <a:ext cx="315476" cy="315476"/>
              </a:xfrm>
              <a:prstGeom prst="rect">
                <a:avLst/>
              </a:prstGeom>
            </p:spPr>
          </p:pic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DEBBA7EF-8F06-49E8-9E5C-4A3369EEA00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04483" y="6369807"/>
                <a:ext cx="377702" cy="266552"/>
              </a:xfrm>
              <a:prstGeom prst="rect">
                <a:avLst/>
              </a:prstGeom>
            </p:spPr>
          </p:pic>
        </p:grp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934BDC93-71AE-4004-8F6E-E8708A02669D}"/>
              </a:ext>
            </a:extLst>
          </p:cNvPr>
          <p:cNvSpPr txBox="1"/>
          <p:nvPr userDrawn="1"/>
        </p:nvSpPr>
        <p:spPr>
          <a:xfrm flipH="1">
            <a:off x="858271" y="5741209"/>
            <a:ext cx="102060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https://t.me/TamilBibleStudy</a:t>
            </a:r>
            <a:r>
              <a:rPr lang="en-US" sz="1800" dirty="0"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	</a:t>
            </a:r>
            <a:r>
              <a:rPr lang="en-US" sz="1800" dirty="0"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https://t.me/TamilChristianPDFs</a:t>
            </a:r>
            <a:r>
              <a:rPr lang="en-US" sz="1800" dirty="0"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	</a:t>
            </a:r>
            <a:r>
              <a:rPr lang="en-US" sz="1800" dirty="0"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www.WordOfGod.in</a:t>
            </a:r>
            <a:endParaRPr lang="en-US" sz="1800" dirty="0">
              <a:solidFill>
                <a:schemeClr val="accent2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2FCA84A-27F3-4C2C-B8A4-85D33B6DE8DD}"/>
              </a:ext>
            </a:extLst>
          </p:cNvPr>
          <p:cNvSpPr txBox="1"/>
          <p:nvPr userDrawn="1"/>
        </p:nvSpPr>
        <p:spPr>
          <a:xfrm>
            <a:off x="858272" y="5306281"/>
            <a:ext cx="102060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Download All resources from Telegram App Channels or from our website:</a:t>
            </a:r>
          </a:p>
        </p:txBody>
      </p:sp>
    </p:spTree>
    <p:extLst>
      <p:ext uri="{BB962C8B-B14F-4D97-AF65-F5344CB8AC3E}">
        <p14:creationId xmlns:p14="http://schemas.microsoft.com/office/powerpoint/2010/main" val="1547055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8732BFC-E2BD-41FF-924D-84DD74A867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0" r="41902"/>
          <a:stretch/>
        </p:blipFill>
        <p:spPr>
          <a:xfrm>
            <a:off x="9091749" y="0"/>
            <a:ext cx="3100251" cy="38195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F1A031F-94AA-467E-80F5-329BDA89F0A5}"/>
              </a:ext>
            </a:extLst>
          </p:cNvPr>
          <p:cNvSpPr txBox="1"/>
          <p:nvPr userDrawn="1"/>
        </p:nvSpPr>
        <p:spPr>
          <a:xfrm>
            <a:off x="10192071" y="78377"/>
            <a:ext cx="8996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பாவம்</a:t>
            </a:r>
          </a:p>
        </p:txBody>
      </p:sp>
    </p:spTree>
    <p:extLst>
      <p:ext uri="{BB962C8B-B14F-4D97-AF65-F5344CB8AC3E}">
        <p14:creationId xmlns:p14="http://schemas.microsoft.com/office/powerpoint/2010/main" val="34715846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6" r:id="rId3"/>
    <p:sldLayoutId id="214748368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dirty="0"/>
              <a:t>பாவம் - Sin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657474" y="2165681"/>
            <a:ext cx="7190589" cy="3210613"/>
          </a:xfrm>
        </p:spPr>
        <p:txBody>
          <a:bodyPr>
            <a:normAutofit/>
          </a:bodyPr>
          <a:lstStyle/>
          <a:p>
            <a:r>
              <a:rPr lang="ta-IN" sz="8800" dirty="0"/>
              <a:t>இச்சை</a:t>
            </a:r>
            <a:endParaRPr lang="en-US" sz="8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5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394137" y="6092412"/>
            <a:ext cx="4627562" cy="457284"/>
          </a:xfrm>
        </p:spPr>
        <p:txBody>
          <a:bodyPr/>
          <a:lstStyle/>
          <a:p>
            <a:r>
              <a:rPr lang="en-US" sz="2000" dirty="0"/>
              <a:t>DAVID EMMANVEL G</a:t>
            </a:r>
          </a:p>
        </p:txBody>
      </p:sp>
    </p:spTree>
    <p:extLst>
      <p:ext uri="{BB962C8B-B14F-4D97-AF65-F5344CB8AC3E}">
        <p14:creationId xmlns:p14="http://schemas.microsoft.com/office/powerpoint/2010/main" val="3267769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err="1"/>
              <a:t>பொருளடக்கம்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190333-BD10-43AB-BD28-8CDF3F5B8F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6538" y="1352550"/>
            <a:ext cx="8882062" cy="5280025"/>
          </a:xfrm>
        </p:spPr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ta-IN" sz="3200" dirty="0"/>
              <a:t>இச்சை என்றால் என்ன?</a:t>
            </a:r>
            <a:endParaRPr lang="en-US" sz="3200" dirty="0"/>
          </a:p>
          <a:p>
            <a:pPr marL="742950" indent="-742950">
              <a:buFont typeface="+mj-lt"/>
              <a:buAutoNum type="arabicPeriod"/>
            </a:pPr>
            <a:r>
              <a:rPr lang="ta-IN" sz="3200" dirty="0"/>
              <a:t>மூன்று வித </a:t>
            </a:r>
            <a:r>
              <a:rPr lang="ta-IN" sz="3200" dirty="0" err="1"/>
              <a:t>இச்சைகள்</a:t>
            </a:r>
            <a:r>
              <a:rPr lang="ta-IN" sz="3200" dirty="0"/>
              <a:t>?</a:t>
            </a:r>
            <a:endParaRPr lang="en-US" sz="3200" dirty="0"/>
          </a:p>
          <a:p>
            <a:pPr marL="742950" indent="-742950">
              <a:buFont typeface="+mj-lt"/>
              <a:buAutoNum type="arabicPeriod"/>
            </a:pPr>
            <a:r>
              <a:rPr lang="ta-IN" sz="3200" dirty="0"/>
              <a:t>இச்சை எதனால் வருகிறது?</a:t>
            </a:r>
            <a:endParaRPr lang="en-US" sz="3200" dirty="0"/>
          </a:p>
          <a:p>
            <a:pPr marL="742950" indent="-742950">
              <a:buFont typeface="+mj-lt"/>
              <a:buAutoNum type="arabicPeriod"/>
            </a:pPr>
            <a:r>
              <a:rPr lang="ta-IN" sz="3200" dirty="0" err="1"/>
              <a:t>இச்சையின்</a:t>
            </a:r>
            <a:r>
              <a:rPr lang="ta-IN" sz="3200" dirty="0"/>
              <a:t> பட்டியல்</a:t>
            </a:r>
            <a:endParaRPr lang="en-US" sz="3200" dirty="0"/>
          </a:p>
          <a:p>
            <a:pPr marL="742950" indent="-742950">
              <a:buFont typeface="+mj-lt"/>
              <a:buAutoNum type="arabicPeriod"/>
            </a:pPr>
            <a:r>
              <a:rPr lang="ta-IN" sz="3200" dirty="0" err="1"/>
              <a:t>இச்சையினால்</a:t>
            </a:r>
            <a:r>
              <a:rPr lang="ta-IN" sz="3200" dirty="0"/>
              <a:t> உண்டாகும் விளைவுகள்</a:t>
            </a:r>
            <a:endParaRPr lang="en-US" sz="3200" dirty="0"/>
          </a:p>
          <a:p>
            <a:pPr marL="742950" indent="-742950">
              <a:buFont typeface="+mj-lt"/>
              <a:buAutoNum type="arabicPeriod"/>
            </a:pPr>
            <a:r>
              <a:rPr lang="ta-IN" sz="3200" dirty="0" err="1"/>
              <a:t>இச்சையை</a:t>
            </a:r>
            <a:r>
              <a:rPr lang="ta-IN" sz="3200" dirty="0"/>
              <a:t> </a:t>
            </a:r>
            <a:r>
              <a:rPr lang="ta-IN" sz="3200" dirty="0" err="1"/>
              <a:t>மேற்கோள்வது</a:t>
            </a:r>
            <a:r>
              <a:rPr lang="ta-IN" sz="3200" dirty="0"/>
              <a:t> எப்படி?</a:t>
            </a:r>
            <a:endParaRPr lang="en-US" sz="3200" dirty="0"/>
          </a:p>
          <a:p>
            <a:pPr marL="742950" indent="-742950">
              <a:buFont typeface="+mj-lt"/>
              <a:buAutoNum type="arabicPeriod"/>
            </a:pPr>
            <a:r>
              <a:rPr lang="ta-IN" sz="3200" dirty="0" err="1"/>
              <a:t>இச்சையடக்கம்</a:t>
            </a:r>
            <a:r>
              <a:rPr lang="ta-IN" sz="3200" dirty="0"/>
              <a:t> அவசியம்</a:t>
            </a:r>
            <a:endParaRPr lang="en-US" sz="3200" dirty="0"/>
          </a:p>
          <a:p>
            <a:pPr marL="742950" indent="-742950">
              <a:buFont typeface="+mj-lt"/>
              <a:buAutoNum type="arabicPeriod"/>
            </a:pPr>
            <a:r>
              <a:rPr lang="ta-IN" sz="3200" dirty="0" err="1"/>
              <a:t>முடிவுரை</a:t>
            </a:r>
            <a:endParaRPr lang="en-US" sz="3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63962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329" y="331693"/>
            <a:ext cx="8987300" cy="7242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4" name="Bible-Minutes-1080p">
            <a:hlinkClick r:id="" action="ppaction://media"/>
          </p:cNvPr>
          <p:cNvPicPr>
            <a:picLocks noGrp="1" noChangeAspect="1"/>
          </p:cNvPicPr>
          <p:nvPr>
            <p:ph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96252"/>
            <a:ext cx="12192000" cy="695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93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531D0D-30FC-4DC9-84C6-FDDB91104B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6600" dirty="0"/>
              <a:t>1. </a:t>
            </a:r>
            <a:r>
              <a:rPr lang="ta-IN" sz="6600" dirty="0"/>
              <a:t>இச்சை என்றால் என்ன?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203757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B2EDFA97-B15F-446E-916A-1B3562E19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400" dirty="0"/>
              <a:t>1. </a:t>
            </a:r>
            <a:r>
              <a:rPr lang="ta-IN" dirty="0"/>
              <a:t>இச்சை என்றால் என்ன?</a:t>
            </a:r>
            <a:endParaRPr lang="en-US" sz="4400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856406E-97B7-4215-A3B8-75F962CD58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6538" y="1385740"/>
            <a:ext cx="8882062" cy="5246835"/>
          </a:xfrm>
          <a:noFill/>
        </p:spPr>
        <p:txBody>
          <a:bodyPr/>
          <a:lstStyle/>
          <a:p>
            <a:pPr marL="0" indent="0">
              <a:buNone/>
            </a:pPr>
            <a:endParaRPr lang="en-US" dirty="0">
              <a:solidFill>
                <a:schemeClr val="tx1">
                  <a:lumMod val="85000"/>
                </a:schemeClr>
              </a:solidFill>
            </a:endParaRPr>
          </a:p>
          <a:p>
            <a:pPr marL="0" indent="0">
              <a:buNone/>
            </a:pPr>
            <a:r>
              <a:rPr lang="ta-IN" dirty="0">
                <a:solidFill>
                  <a:schemeClr val="tx1">
                    <a:lumMod val="85000"/>
                  </a:schemeClr>
                </a:solidFill>
              </a:rPr>
              <a:t>இச்சை </a:t>
            </a:r>
            <a:r>
              <a:rPr lang="ta-IN" dirty="0" err="1">
                <a:solidFill>
                  <a:schemeClr val="tx1">
                    <a:lumMod val="85000"/>
                  </a:schemeClr>
                </a:solidFill>
              </a:rPr>
              <a:t>எனும்</a:t>
            </a:r>
            <a:r>
              <a:rPr lang="ta-IN" dirty="0">
                <a:solidFill>
                  <a:schemeClr val="tx1">
                    <a:lumMod val="85000"/>
                  </a:schemeClr>
                </a:solidFill>
              </a:rPr>
              <a:t> வார்த்தை பரிசுத்த </a:t>
            </a:r>
            <a:r>
              <a:rPr lang="ta-IN" dirty="0" err="1">
                <a:solidFill>
                  <a:schemeClr val="tx1">
                    <a:lumMod val="85000"/>
                  </a:schemeClr>
                </a:solidFill>
              </a:rPr>
              <a:t>வேதாகமத்தில்</a:t>
            </a:r>
            <a:r>
              <a:rPr lang="ta-IN" dirty="0">
                <a:solidFill>
                  <a:schemeClr val="tx1">
                    <a:lumMod val="85000"/>
                  </a:schemeClr>
                </a:solidFill>
              </a:rPr>
              <a:t> மூன்று விதமான </a:t>
            </a:r>
            <a:r>
              <a:rPr lang="ta-IN" dirty="0" err="1">
                <a:solidFill>
                  <a:schemeClr val="tx1">
                    <a:lumMod val="85000"/>
                  </a:schemeClr>
                </a:solidFill>
              </a:rPr>
              <a:t>அர்த்தத்தில்</a:t>
            </a:r>
            <a:r>
              <a:rPr lang="ta-IN" dirty="0">
                <a:solidFill>
                  <a:schemeClr val="tx1">
                    <a:lumMod val="85000"/>
                  </a:schemeClr>
                </a:solidFill>
              </a:rPr>
              <a:t> வருகிறது</a:t>
            </a:r>
            <a:endParaRPr lang="en-US" dirty="0">
              <a:solidFill>
                <a:schemeClr val="tx1">
                  <a:lumMod val="85000"/>
                </a:schemeClr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>
                  <a:lumMod val="8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ta-IN" dirty="0"/>
              <a:t> இச்சை - விருப்பம், ஆசை, இஷ்டம்</a:t>
            </a:r>
            <a:endParaRPr lang="en-US" dirty="0"/>
          </a:p>
          <a:p>
            <a:pPr lvl="1"/>
            <a:r>
              <a:rPr lang="ta-IN" dirty="0" err="1"/>
              <a:t>இச்சிக்கப்பட</a:t>
            </a:r>
            <a:r>
              <a:rPr lang="ta-IN" dirty="0"/>
              <a:t> தேசம் - </a:t>
            </a:r>
            <a:r>
              <a:rPr lang="ta-IN" dirty="0" err="1"/>
              <a:t>சங்</a:t>
            </a:r>
            <a:r>
              <a:rPr lang="ta-IN" dirty="0"/>
              <a:t> 106:24</a:t>
            </a:r>
            <a:endParaRPr lang="en-US" dirty="0"/>
          </a:p>
          <a:p>
            <a:pPr lvl="1"/>
            <a:r>
              <a:rPr lang="ta-IN" dirty="0" err="1"/>
              <a:t>முத்துக்களைப்பார்க்கிலும்</a:t>
            </a:r>
            <a:r>
              <a:rPr lang="ta-IN" dirty="0"/>
              <a:t> அது </a:t>
            </a:r>
            <a:r>
              <a:rPr lang="ta-IN" dirty="0" err="1"/>
              <a:t>விலையேறப்பெற்றது</a:t>
            </a:r>
            <a:r>
              <a:rPr lang="ta-IN" dirty="0"/>
              <a:t>; நீ </a:t>
            </a:r>
            <a:r>
              <a:rPr lang="ta-IN" dirty="0" err="1"/>
              <a:t>இச்சிக்கத்தக்கதொன்றும்</a:t>
            </a:r>
            <a:r>
              <a:rPr lang="ta-IN" dirty="0"/>
              <a:t> அதற்கு </a:t>
            </a:r>
            <a:r>
              <a:rPr lang="ta-IN" dirty="0" err="1"/>
              <a:t>நிகரல்ல</a:t>
            </a:r>
            <a:r>
              <a:rPr lang="ta-IN" dirty="0"/>
              <a:t>. நீதி 3:15</a:t>
            </a:r>
            <a:endParaRPr lang="ta-IN" b="1" dirty="0"/>
          </a:p>
        </p:txBody>
      </p:sp>
    </p:spTree>
    <p:extLst>
      <p:ext uri="{BB962C8B-B14F-4D97-AF65-F5344CB8AC3E}">
        <p14:creationId xmlns:p14="http://schemas.microsoft.com/office/powerpoint/2010/main" val="1556716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B2EDFA97-B15F-446E-916A-1B3562E19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400" dirty="0"/>
              <a:t>1. </a:t>
            </a:r>
            <a:r>
              <a:rPr lang="ta-IN" dirty="0"/>
              <a:t>இச்சை என்றால் என்ன?</a:t>
            </a:r>
            <a:endParaRPr lang="en-US" sz="4400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856406E-97B7-4215-A3B8-75F962CD58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6538" y="1385740"/>
            <a:ext cx="8882062" cy="5246835"/>
          </a:xfrm>
          <a:noFill/>
        </p:spPr>
        <p:txBody>
          <a:bodyPr/>
          <a:lstStyle/>
          <a:p>
            <a:pPr marL="0" indent="0">
              <a:buNone/>
            </a:pPr>
            <a:endParaRPr lang="en-US" dirty="0">
              <a:solidFill>
                <a:schemeClr val="tx1">
                  <a:lumMod val="85000"/>
                </a:schemeClr>
              </a:solidFill>
            </a:endParaRPr>
          </a:p>
          <a:p>
            <a:pPr marL="0" indent="0">
              <a:buNone/>
            </a:pPr>
            <a:r>
              <a:rPr lang="en-US" dirty="0"/>
              <a:t>2.</a:t>
            </a:r>
            <a:r>
              <a:rPr lang="ta-IN" dirty="0"/>
              <a:t> இச்சை - பேராசை</a:t>
            </a:r>
            <a:endParaRPr lang="en-US" dirty="0"/>
          </a:p>
          <a:p>
            <a:pPr marL="971550" lvl="1" indent="-514350">
              <a:buFont typeface="+mj-lt"/>
              <a:buAutoNum type="arabicPeriod"/>
            </a:pPr>
            <a:r>
              <a:rPr lang="ta-IN" dirty="0" err="1"/>
              <a:t>மீகா</a:t>
            </a:r>
            <a:r>
              <a:rPr lang="ta-IN" dirty="0"/>
              <a:t> 2:2  </a:t>
            </a:r>
            <a:r>
              <a:rPr lang="ta-IN" dirty="0" err="1"/>
              <a:t>வயல்களை</a:t>
            </a:r>
            <a:r>
              <a:rPr lang="ta-IN" dirty="0"/>
              <a:t> </a:t>
            </a:r>
            <a:r>
              <a:rPr lang="ta-IN" dirty="0" err="1"/>
              <a:t>இச்சித்துப்</a:t>
            </a:r>
            <a:r>
              <a:rPr lang="ta-IN" dirty="0"/>
              <a:t> </a:t>
            </a:r>
            <a:r>
              <a:rPr lang="ta-IN" dirty="0" err="1"/>
              <a:t>பறித்துக்</a:t>
            </a:r>
            <a:r>
              <a:rPr lang="ta-IN" dirty="0"/>
              <a:t> கொண்டு, </a:t>
            </a:r>
            <a:r>
              <a:rPr lang="ta-IN" dirty="0" err="1"/>
              <a:t>வீடுகளை</a:t>
            </a:r>
            <a:r>
              <a:rPr lang="ta-IN" dirty="0"/>
              <a:t> இச்சித்து எடுத்துக் கொண்டு</a:t>
            </a:r>
            <a:endParaRPr lang="en-US" dirty="0"/>
          </a:p>
          <a:p>
            <a:pPr marL="971550" lvl="1" indent="-514350">
              <a:buFont typeface="+mj-lt"/>
              <a:buAutoNum type="arabicPeriod"/>
            </a:pPr>
            <a:endParaRPr lang="en-US" b="1" dirty="0"/>
          </a:p>
          <a:p>
            <a:pPr marL="0" indent="0">
              <a:buNone/>
            </a:pPr>
            <a:r>
              <a:rPr lang="en-US" dirty="0"/>
              <a:t>3. </a:t>
            </a:r>
            <a:r>
              <a:rPr lang="ta-IN" dirty="0"/>
              <a:t>இச்சை - </a:t>
            </a:r>
            <a:r>
              <a:rPr lang="ta-IN" dirty="0" err="1"/>
              <a:t>பாவ</a:t>
            </a:r>
            <a:r>
              <a:rPr lang="ta-IN" dirty="0"/>
              <a:t> அசுத்தம்</a:t>
            </a:r>
            <a:endParaRPr lang="en-US" dirty="0"/>
          </a:p>
          <a:p>
            <a:pPr marL="971550" lvl="1" indent="-514350">
              <a:buFont typeface="+mj-lt"/>
              <a:buAutoNum type="arabicPeriod"/>
            </a:pPr>
            <a:r>
              <a:rPr lang="ta-IN" dirty="0" err="1"/>
              <a:t>மத்</a:t>
            </a:r>
            <a:r>
              <a:rPr lang="ta-IN" dirty="0"/>
              <a:t> 5:28, </a:t>
            </a:r>
            <a:endParaRPr lang="en-US" dirty="0"/>
          </a:p>
          <a:p>
            <a:pPr marL="971550" lvl="1" indent="-514350">
              <a:buFont typeface="+mj-lt"/>
              <a:buAutoNum type="arabicPeriod"/>
            </a:pPr>
            <a:r>
              <a:rPr lang="ta-IN" dirty="0" err="1"/>
              <a:t>ரோமர்</a:t>
            </a:r>
            <a:r>
              <a:rPr lang="ta-IN" dirty="0"/>
              <a:t> 1:26, </a:t>
            </a:r>
            <a:endParaRPr lang="en-US" dirty="0"/>
          </a:p>
          <a:p>
            <a:pPr marL="971550" lvl="1" indent="-514350">
              <a:buFont typeface="+mj-lt"/>
              <a:buAutoNum type="arabicPeriod"/>
            </a:pPr>
            <a:r>
              <a:rPr lang="ta-IN" dirty="0" err="1"/>
              <a:t>யாக்</a:t>
            </a:r>
            <a:r>
              <a:rPr lang="ta-IN" dirty="0"/>
              <a:t> 1:15</a:t>
            </a:r>
          </a:p>
        </p:txBody>
      </p:sp>
    </p:spTree>
    <p:extLst>
      <p:ext uri="{BB962C8B-B14F-4D97-AF65-F5344CB8AC3E}">
        <p14:creationId xmlns:p14="http://schemas.microsoft.com/office/powerpoint/2010/main" val="2351146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531D0D-30FC-4DC9-84C6-FDDB91104B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6600" dirty="0"/>
              <a:t>2. </a:t>
            </a:r>
            <a:r>
              <a:rPr lang="ta-IN" sz="6600" dirty="0"/>
              <a:t>மூன்று வித </a:t>
            </a:r>
            <a:r>
              <a:rPr lang="ta-IN" sz="6600" dirty="0" err="1"/>
              <a:t>இச்சைகள்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830005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B2EDFA97-B15F-446E-916A-1B3562E19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400" dirty="0"/>
              <a:t>2. </a:t>
            </a:r>
            <a:r>
              <a:rPr lang="ta-IN" sz="4400" dirty="0"/>
              <a:t>மூன்று வித </a:t>
            </a:r>
            <a:r>
              <a:rPr lang="ta-IN" sz="4400" dirty="0" err="1"/>
              <a:t>இச்சைகள்</a:t>
            </a:r>
            <a:endParaRPr lang="en-US" sz="4400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856406E-97B7-4215-A3B8-75F962CD58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6538" y="1385740"/>
            <a:ext cx="8882062" cy="5246835"/>
          </a:xfrm>
          <a:noFill/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ta-IN" dirty="0"/>
              <a:t>சுய இச்சை - </a:t>
            </a:r>
            <a:r>
              <a:rPr lang="ta-IN" dirty="0" err="1"/>
              <a:t>யாக்</a:t>
            </a:r>
            <a:r>
              <a:rPr lang="ta-IN" dirty="0"/>
              <a:t> 1:14</a:t>
            </a:r>
            <a:endParaRPr lang="en-US" dirty="0"/>
          </a:p>
          <a:p>
            <a:pPr lvl="1"/>
            <a:r>
              <a:rPr lang="ta-IN" dirty="0" err="1"/>
              <a:t>யாக்</a:t>
            </a:r>
            <a:r>
              <a:rPr lang="ta-IN" dirty="0"/>
              <a:t> 1:14 </a:t>
            </a:r>
            <a:r>
              <a:rPr lang="ta-IN" dirty="0" err="1"/>
              <a:t>அவனவன்</a:t>
            </a:r>
            <a:r>
              <a:rPr lang="ta-IN" dirty="0"/>
              <a:t> </a:t>
            </a:r>
            <a:r>
              <a:rPr lang="ta-IN" dirty="0" err="1"/>
              <a:t>தன்தன்</a:t>
            </a:r>
            <a:r>
              <a:rPr lang="ta-IN" dirty="0"/>
              <a:t> </a:t>
            </a:r>
            <a:r>
              <a:rPr lang="ta-IN" dirty="0">
                <a:solidFill>
                  <a:srgbClr val="FFFF00"/>
                </a:solidFill>
              </a:rPr>
              <a:t>சுய </a:t>
            </a:r>
            <a:r>
              <a:rPr lang="ta-IN" dirty="0" err="1">
                <a:solidFill>
                  <a:srgbClr val="FFFF00"/>
                </a:solidFill>
              </a:rPr>
              <a:t>இச்சையினாலே</a:t>
            </a:r>
            <a:r>
              <a:rPr lang="ta-IN" dirty="0">
                <a:solidFill>
                  <a:srgbClr val="FFFF00"/>
                </a:solidFill>
              </a:rPr>
              <a:t> </a:t>
            </a:r>
            <a:r>
              <a:rPr lang="ta-IN" dirty="0" err="1"/>
              <a:t>இழுக்கப்பட்டு</a:t>
            </a:r>
            <a:r>
              <a:rPr lang="ta-IN" dirty="0"/>
              <a:t>, </a:t>
            </a:r>
            <a:r>
              <a:rPr lang="ta-IN" dirty="0" err="1"/>
              <a:t>சிக்குண்டு</a:t>
            </a:r>
            <a:r>
              <a:rPr lang="ta-IN" dirty="0"/>
              <a:t>, </a:t>
            </a:r>
            <a:r>
              <a:rPr lang="ta-IN" dirty="0" err="1"/>
              <a:t>சோதிக்கப்படுகிறான்</a:t>
            </a:r>
            <a:endParaRPr lang="en-US" dirty="0"/>
          </a:p>
          <a:p>
            <a:pPr lvl="1"/>
            <a:r>
              <a:rPr lang="ta-IN" dirty="0"/>
              <a:t>சுய </a:t>
            </a:r>
            <a:r>
              <a:rPr lang="ta-IN" dirty="0" err="1"/>
              <a:t>இச்சையினால்</a:t>
            </a:r>
            <a:r>
              <a:rPr lang="ta-IN" dirty="0"/>
              <a:t> சோதனை</a:t>
            </a:r>
            <a:endParaRPr lang="en-US" dirty="0">
              <a:solidFill>
                <a:schemeClr val="tx1">
                  <a:lumMod val="8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ta-IN" dirty="0" err="1"/>
              <a:t>பிசாசுகளின்</a:t>
            </a:r>
            <a:r>
              <a:rPr lang="ta-IN" dirty="0"/>
              <a:t> இச்சை - 2 </a:t>
            </a:r>
            <a:r>
              <a:rPr lang="ta-IN" dirty="0" err="1"/>
              <a:t>தீமோ</a:t>
            </a:r>
            <a:r>
              <a:rPr lang="ta-IN" dirty="0"/>
              <a:t> 2:26</a:t>
            </a:r>
            <a:endParaRPr lang="en-US" dirty="0"/>
          </a:p>
          <a:p>
            <a:pPr lvl="1"/>
            <a:r>
              <a:rPr lang="ta-IN" dirty="0" err="1">
                <a:solidFill>
                  <a:srgbClr val="FFFF00"/>
                </a:solidFill>
              </a:rPr>
              <a:t>பிசாசானவனுடைய</a:t>
            </a:r>
            <a:r>
              <a:rPr lang="ta-IN" dirty="0">
                <a:solidFill>
                  <a:srgbClr val="FFFF00"/>
                </a:solidFill>
              </a:rPr>
              <a:t> </a:t>
            </a:r>
            <a:r>
              <a:rPr lang="ta-IN" dirty="0" err="1">
                <a:solidFill>
                  <a:srgbClr val="FFFF00"/>
                </a:solidFill>
              </a:rPr>
              <a:t>இச்சையின்படி</a:t>
            </a:r>
            <a:r>
              <a:rPr lang="ta-IN" dirty="0">
                <a:solidFill>
                  <a:srgbClr val="FFFF00"/>
                </a:solidFill>
              </a:rPr>
              <a:t> </a:t>
            </a:r>
            <a:r>
              <a:rPr lang="ta-IN" dirty="0"/>
              <a:t>செய்ய அவனால் </a:t>
            </a:r>
            <a:r>
              <a:rPr lang="ta-IN" dirty="0" err="1"/>
              <a:t>பிடிபட்டிருக்கிற</a:t>
            </a:r>
            <a:r>
              <a:rPr lang="ta-IN" dirty="0"/>
              <a:t> அவர்கள் மறுபடியும் </a:t>
            </a:r>
            <a:r>
              <a:rPr lang="ta-IN" dirty="0" err="1"/>
              <a:t>மயக்கந்தெளிந்து</a:t>
            </a:r>
            <a:r>
              <a:rPr lang="ta-IN" dirty="0"/>
              <a:t> அவன் </a:t>
            </a:r>
            <a:r>
              <a:rPr lang="ta-IN" dirty="0" err="1"/>
              <a:t>கண்ணிக்கு</a:t>
            </a:r>
            <a:r>
              <a:rPr lang="ta-IN" dirty="0"/>
              <a:t> </a:t>
            </a:r>
            <a:r>
              <a:rPr lang="ta-IN" dirty="0" err="1"/>
              <a:t>நீங்கத்தக்கதாகவும்</a:t>
            </a:r>
            <a:r>
              <a:rPr lang="ta-IN" dirty="0"/>
              <a:t>, </a:t>
            </a:r>
            <a:r>
              <a:rPr lang="ta-IN" dirty="0" err="1"/>
              <a:t>சாந்தமாய்</a:t>
            </a:r>
            <a:r>
              <a:rPr lang="ta-IN" dirty="0"/>
              <a:t> அவர்களுக்கு உபதேசிக்கவேண்டும்</a:t>
            </a:r>
            <a:endParaRPr lang="en-US" dirty="0"/>
          </a:p>
          <a:p>
            <a:pPr lvl="1"/>
            <a:r>
              <a:rPr lang="ta-IN" dirty="0" err="1"/>
              <a:t>பிசாசுவின்</a:t>
            </a:r>
            <a:r>
              <a:rPr lang="ta-IN" dirty="0"/>
              <a:t> </a:t>
            </a:r>
            <a:r>
              <a:rPr lang="ta-IN" dirty="0" err="1"/>
              <a:t>இச்சையினால்</a:t>
            </a:r>
            <a:r>
              <a:rPr lang="ta-IN" dirty="0"/>
              <a:t> மயக்கம்</a:t>
            </a:r>
            <a:endParaRPr lang="en-US" dirty="0">
              <a:solidFill>
                <a:schemeClr val="tx1">
                  <a:lumMod val="8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ta-IN" dirty="0" err="1"/>
              <a:t>உலகத்தின்</a:t>
            </a:r>
            <a:r>
              <a:rPr lang="ta-IN" dirty="0"/>
              <a:t> இச்சை - 1 </a:t>
            </a:r>
            <a:r>
              <a:rPr lang="ta-IN" dirty="0" err="1"/>
              <a:t>யோவா</a:t>
            </a:r>
            <a:r>
              <a:rPr lang="ta-IN" dirty="0"/>
              <a:t> 2 :15,16,17</a:t>
            </a:r>
            <a:endParaRPr lang="en-US" dirty="0"/>
          </a:p>
          <a:p>
            <a:pPr lvl="1"/>
            <a:r>
              <a:rPr lang="ta-IN" dirty="0"/>
              <a:t>1</a:t>
            </a:r>
            <a:r>
              <a:rPr lang="en-US" dirty="0"/>
              <a:t> </a:t>
            </a:r>
            <a:r>
              <a:rPr lang="ta-IN" dirty="0" err="1"/>
              <a:t>யோவா</a:t>
            </a:r>
            <a:r>
              <a:rPr lang="ta-IN" dirty="0"/>
              <a:t> 2:17 </a:t>
            </a:r>
            <a:r>
              <a:rPr lang="ta-IN" dirty="0" err="1">
                <a:solidFill>
                  <a:srgbClr val="FFFF00"/>
                </a:solidFill>
              </a:rPr>
              <a:t>உலகமும்</a:t>
            </a:r>
            <a:r>
              <a:rPr lang="ta-IN" dirty="0">
                <a:solidFill>
                  <a:srgbClr val="FFFF00"/>
                </a:solidFill>
              </a:rPr>
              <a:t> </a:t>
            </a:r>
            <a:r>
              <a:rPr lang="ta-IN" dirty="0" err="1">
                <a:solidFill>
                  <a:srgbClr val="FFFF00"/>
                </a:solidFill>
              </a:rPr>
              <a:t>அதின்</a:t>
            </a:r>
            <a:r>
              <a:rPr lang="ta-IN" dirty="0">
                <a:solidFill>
                  <a:srgbClr val="FFFF00"/>
                </a:solidFill>
              </a:rPr>
              <a:t> </a:t>
            </a:r>
            <a:r>
              <a:rPr lang="ta-IN" dirty="0" err="1">
                <a:solidFill>
                  <a:srgbClr val="FFFF00"/>
                </a:solidFill>
              </a:rPr>
              <a:t>இச்சையும்</a:t>
            </a:r>
            <a:r>
              <a:rPr lang="ta-IN" dirty="0">
                <a:solidFill>
                  <a:srgbClr val="FFFF00"/>
                </a:solidFill>
              </a:rPr>
              <a:t> </a:t>
            </a:r>
            <a:r>
              <a:rPr lang="ta-IN" dirty="0" err="1"/>
              <a:t>ஒழிந்துபோம்</a:t>
            </a:r>
            <a:r>
              <a:rPr lang="ta-IN" dirty="0"/>
              <a:t>; </a:t>
            </a:r>
            <a:r>
              <a:rPr lang="ta-IN" dirty="0" err="1"/>
              <a:t>தேவனுடைய</a:t>
            </a:r>
            <a:r>
              <a:rPr lang="ta-IN" dirty="0"/>
              <a:t> </a:t>
            </a:r>
            <a:r>
              <a:rPr lang="ta-IN" dirty="0" err="1"/>
              <a:t>சித்தத்தின்படி</a:t>
            </a:r>
            <a:r>
              <a:rPr lang="ta-IN" dirty="0"/>
              <a:t> </a:t>
            </a:r>
            <a:r>
              <a:rPr lang="ta-IN" dirty="0" err="1"/>
              <a:t>செய்கிறவனோ</a:t>
            </a:r>
            <a:r>
              <a:rPr lang="ta-IN" dirty="0"/>
              <a:t> என்றென்றைக்கும் </a:t>
            </a:r>
            <a:r>
              <a:rPr lang="ta-IN" dirty="0" err="1"/>
              <a:t>நிலைத்திருப்பான்</a:t>
            </a:r>
            <a:r>
              <a:rPr lang="ta-IN" dirty="0"/>
              <a:t>.</a:t>
            </a:r>
            <a:endParaRPr lang="en-US" dirty="0"/>
          </a:p>
          <a:p>
            <a:pPr lvl="1"/>
            <a:r>
              <a:rPr lang="ta-IN" dirty="0"/>
              <a:t>உலக </a:t>
            </a:r>
            <a:r>
              <a:rPr lang="ta-IN" dirty="0" err="1"/>
              <a:t>இச்சையினால்</a:t>
            </a:r>
            <a:r>
              <a:rPr lang="ta-IN" dirty="0"/>
              <a:t> அழிவு</a:t>
            </a:r>
          </a:p>
        </p:txBody>
      </p:sp>
    </p:spTree>
    <p:extLst>
      <p:ext uri="{BB962C8B-B14F-4D97-AF65-F5344CB8AC3E}">
        <p14:creationId xmlns:p14="http://schemas.microsoft.com/office/powerpoint/2010/main" val="713044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531D0D-30FC-4DC9-84C6-FDDB91104B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6600" dirty="0"/>
              <a:t>3. </a:t>
            </a:r>
            <a:r>
              <a:rPr lang="ta-IN" sz="6600" dirty="0"/>
              <a:t>இச்சை எதனால் வருகிறது?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872328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B2EDFA97-B15F-446E-916A-1B3562E19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3. </a:t>
            </a:r>
            <a:r>
              <a:rPr lang="ta-IN" sz="4400" dirty="0"/>
              <a:t>இச்சை எதனால் வருகிறது?</a:t>
            </a:r>
            <a:endParaRPr lang="en-US" sz="4400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856406E-97B7-4215-A3B8-75F962CD58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6538" y="1385740"/>
            <a:ext cx="8882062" cy="5246835"/>
          </a:xfrm>
          <a:noFill/>
        </p:spPr>
        <p:txBody>
          <a:bodyPr/>
          <a:lstStyle/>
          <a:p>
            <a:endParaRPr lang="en-US" sz="3200" dirty="0"/>
          </a:p>
          <a:p>
            <a:r>
              <a:rPr lang="en-US" sz="3200" dirty="0"/>
              <a:t> </a:t>
            </a:r>
            <a:r>
              <a:rPr lang="ta-IN" sz="3200" dirty="0" err="1"/>
              <a:t>அறியாமையால்</a:t>
            </a:r>
            <a:r>
              <a:rPr lang="ta-IN" sz="3200" dirty="0"/>
              <a:t> - 1 </a:t>
            </a:r>
            <a:r>
              <a:rPr lang="ta-IN" sz="3200" dirty="0" err="1"/>
              <a:t>பேதுரு</a:t>
            </a:r>
            <a:r>
              <a:rPr lang="ta-IN" sz="3200" dirty="0"/>
              <a:t> 1:14</a:t>
            </a:r>
            <a:endParaRPr lang="en-US" sz="3200" dirty="0"/>
          </a:p>
          <a:p>
            <a:r>
              <a:rPr lang="en-US" sz="3200" dirty="0"/>
              <a:t> </a:t>
            </a:r>
            <a:r>
              <a:rPr lang="ta-IN" sz="3200" dirty="0"/>
              <a:t>கீழ்ப்படியாமை - ஆதி 3:1-7</a:t>
            </a:r>
            <a:endParaRPr lang="en-US" sz="3200" dirty="0"/>
          </a:p>
          <a:p>
            <a:r>
              <a:rPr lang="en-US" sz="3200" dirty="0"/>
              <a:t> </a:t>
            </a:r>
            <a:r>
              <a:rPr lang="ta-IN" sz="3200" dirty="0"/>
              <a:t>உலக </a:t>
            </a:r>
            <a:r>
              <a:rPr lang="ta-IN" sz="3200" dirty="0" err="1"/>
              <a:t>சிநேகத்தினால்</a:t>
            </a:r>
            <a:r>
              <a:rPr lang="ta-IN" sz="3200" dirty="0"/>
              <a:t> - 1 </a:t>
            </a:r>
            <a:r>
              <a:rPr lang="ta-IN" sz="3200" dirty="0" err="1"/>
              <a:t>யோவா</a:t>
            </a:r>
            <a:r>
              <a:rPr lang="ta-IN" sz="3200" dirty="0"/>
              <a:t> 2:15-17</a:t>
            </a:r>
          </a:p>
        </p:txBody>
      </p:sp>
    </p:spTree>
    <p:extLst>
      <p:ext uri="{BB962C8B-B14F-4D97-AF65-F5344CB8AC3E}">
        <p14:creationId xmlns:p14="http://schemas.microsoft.com/office/powerpoint/2010/main" val="3292550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531D0D-30FC-4DC9-84C6-FDDB91104B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6600" dirty="0"/>
              <a:t>4. </a:t>
            </a:r>
            <a:r>
              <a:rPr lang="ta-IN" sz="6600" dirty="0" err="1"/>
              <a:t>இச்சையின்</a:t>
            </a:r>
            <a:r>
              <a:rPr lang="ta-IN" sz="6600" dirty="0"/>
              <a:t> பட்டியல்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1048197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B2EDFA97-B15F-446E-916A-1B3562E19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4. </a:t>
            </a:r>
            <a:r>
              <a:rPr lang="ta-IN" sz="4400" dirty="0" err="1"/>
              <a:t>இச்சையின்</a:t>
            </a:r>
            <a:r>
              <a:rPr lang="ta-IN" sz="4400" dirty="0"/>
              <a:t> பட்டியல்</a:t>
            </a:r>
            <a:endParaRPr lang="en-US" sz="4400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856406E-97B7-4215-A3B8-75F962CD58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6538" y="1385740"/>
            <a:ext cx="8882062" cy="5246835"/>
          </a:xfrm>
          <a:noFill/>
        </p:spPr>
        <p:txBody>
          <a:bodyPr/>
          <a:lstStyle/>
          <a:p>
            <a:endParaRPr lang="en-US" dirty="0"/>
          </a:p>
          <a:p>
            <a:r>
              <a:rPr lang="en-US" dirty="0"/>
              <a:t> </a:t>
            </a:r>
            <a:r>
              <a:rPr lang="ta-IN" dirty="0"/>
              <a:t>சுய இச்சை </a:t>
            </a:r>
            <a:r>
              <a:rPr lang="ta-IN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- 2 </a:t>
            </a:r>
            <a:r>
              <a:rPr lang="ta-IN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தீமோ</a:t>
            </a:r>
            <a:r>
              <a:rPr lang="ta-IN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4:3, </a:t>
            </a:r>
            <a:r>
              <a:rPr lang="ta-IN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யாக்</a:t>
            </a:r>
            <a:r>
              <a:rPr lang="ta-IN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1:14,15; 2 </a:t>
            </a:r>
            <a:r>
              <a:rPr lang="ta-IN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பேதுரு</a:t>
            </a:r>
            <a:r>
              <a:rPr lang="ta-IN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3:3, </a:t>
            </a:r>
            <a:r>
              <a:rPr lang="ta-IN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யூதா</a:t>
            </a:r>
            <a:r>
              <a:rPr lang="ta-IN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1:16</a:t>
            </a:r>
          </a:p>
          <a:p>
            <a:r>
              <a:rPr lang="en-US" dirty="0"/>
              <a:t> </a:t>
            </a:r>
            <a:r>
              <a:rPr lang="ta-IN" dirty="0" err="1"/>
              <a:t>பாவ</a:t>
            </a:r>
            <a:r>
              <a:rPr lang="ta-IN" dirty="0"/>
              <a:t> இச்சை </a:t>
            </a:r>
            <a:r>
              <a:rPr lang="ta-IN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- </a:t>
            </a:r>
            <a:r>
              <a:rPr lang="ta-IN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ரோமர்</a:t>
            </a:r>
            <a:r>
              <a:rPr lang="ta-IN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7:5,7; </a:t>
            </a:r>
            <a:r>
              <a:rPr lang="ta-IN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யூதா</a:t>
            </a:r>
            <a:r>
              <a:rPr lang="ta-IN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1:18</a:t>
            </a:r>
          </a:p>
          <a:p>
            <a:r>
              <a:rPr lang="en-US" dirty="0"/>
              <a:t> </a:t>
            </a:r>
            <a:r>
              <a:rPr lang="ta-IN" dirty="0" err="1"/>
              <a:t>துர்இச்சை</a:t>
            </a:r>
            <a:r>
              <a:rPr lang="ta-IN" dirty="0"/>
              <a:t> </a:t>
            </a:r>
            <a:r>
              <a:rPr lang="ta-IN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- </a:t>
            </a:r>
            <a:r>
              <a:rPr lang="ta-IN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ரோமர்</a:t>
            </a:r>
            <a:r>
              <a:rPr lang="ta-IN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13:14, கலா</a:t>
            </a:r>
            <a:r>
              <a:rPr lang="en-US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ta-IN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3:5</a:t>
            </a:r>
          </a:p>
          <a:p>
            <a:r>
              <a:rPr lang="en-US" dirty="0"/>
              <a:t> </a:t>
            </a:r>
            <a:r>
              <a:rPr lang="ta-IN" dirty="0" err="1"/>
              <a:t>மோக</a:t>
            </a:r>
            <a:r>
              <a:rPr lang="ta-IN" dirty="0"/>
              <a:t> இச்சை </a:t>
            </a:r>
            <a:r>
              <a:rPr lang="ta-IN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- 1 </a:t>
            </a:r>
            <a:r>
              <a:rPr lang="ta-IN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தெச</a:t>
            </a:r>
            <a:r>
              <a:rPr lang="ta-IN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4:4</a:t>
            </a:r>
          </a:p>
          <a:p>
            <a:r>
              <a:rPr lang="en-US" dirty="0"/>
              <a:t> </a:t>
            </a:r>
            <a:r>
              <a:rPr lang="ta-IN" dirty="0" err="1"/>
              <a:t>லௌகீக</a:t>
            </a:r>
            <a:r>
              <a:rPr lang="ta-IN" dirty="0"/>
              <a:t> இச்சை </a:t>
            </a:r>
            <a:r>
              <a:rPr lang="ta-IN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- </a:t>
            </a:r>
            <a:r>
              <a:rPr lang="ta-IN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தீத்து</a:t>
            </a:r>
            <a:r>
              <a:rPr lang="ta-IN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2:12, </a:t>
            </a:r>
          </a:p>
          <a:p>
            <a:r>
              <a:rPr lang="en-US" dirty="0"/>
              <a:t> </a:t>
            </a:r>
            <a:r>
              <a:rPr lang="ta-IN" dirty="0"/>
              <a:t>அசுத்த இச்சை </a:t>
            </a:r>
            <a:r>
              <a:rPr lang="ta-IN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- 2</a:t>
            </a:r>
            <a:r>
              <a:rPr lang="en-US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ta-IN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பேதுரு</a:t>
            </a:r>
            <a:r>
              <a:rPr lang="ta-IN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2:10</a:t>
            </a:r>
          </a:p>
        </p:txBody>
      </p:sp>
    </p:spTree>
    <p:extLst>
      <p:ext uri="{BB962C8B-B14F-4D97-AF65-F5344CB8AC3E}">
        <p14:creationId xmlns:p14="http://schemas.microsoft.com/office/powerpoint/2010/main" val="503665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B2EDFA97-B15F-446E-916A-1B3562E19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4. </a:t>
            </a:r>
            <a:r>
              <a:rPr lang="ta-IN" sz="4400" dirty="0" err="1"/>
              <a:t>இச்சையின்</a:t>
            </a:r>
            <a:r>
              <a:rPr lang="ta-IN" sz="4400" dirty="0"/>
              <a:t> பட்டியல்</a:t>
            </a:r>
            <a:endParaRPr lang="en-US" sz="4400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856406E-97B7-4215-A3B8-75F962CD58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6538" y="1385740"/>
            <a:ext cx="8882062" cy="5246835"/>
          </a:xfrm>
          <a:noFill/>
        </p:spPr>
        <p:txBody>
          <a:bodyPr/>
          <a:lstStyle/>
          <a:p>
            <a:endParaRPr lang="en-US" dirty="0"/>
          </a:p>
          <a:p>
            <a:r>
              <a:rPr lang="en-US" dirty="0"/>
              <a:t> </a:t>
            </a:r>
            <a:r>
              <a:rPr lang="ta-IN" dirty="0" err="1"/>
              <a:t>சரீர</a:t>
            </a:r>
            <a:r>
              <a:rPr lang="ta-IN" dirty="0"/>
              <a:t> இச்சை </a:t>
            </a:r>
            <a:r>
              <a:rPr lang="ta-IN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- </a:t>
            </a:r>
            <a:r>
              <a:rPr lang="ta-IN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ரோமர்</a:t>
            </a:r>
            <a:r>
              <a:rPr lang="ta-IN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6:12, </a:t>
            </a:r>
            <a:r>
              <a:rPr lang="ta-IN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யாக்</a:t>
            </a:r>
            <a:r>
              <a:rPr lang="ta-IN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4:1</a:t>
            </a:r>
          </a:p>
          <a:p>
            <a:r>
              <a:rPr lang="en-US" dirty="0"/>
              <a:t> </a:t>
            </a:r>
            <a:r>
              <a:rPr lang="ta-IN" dirty="0" err="1"/>
              <a:t>மாம்ச</a:t>
            </a:r>
            <a:r>
              <a:rPr lang="ta-IN" dirty="0"/>
              <a:t> இச்சை </a:t>
            </a:r>
            <a:r>
              <a:rPr lang="ta-IN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- கலா 5:16,24; </a:t>
            </a:r>
            <a:r>
              <a:rPr lang="ta-IN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எபே</a:t>
            </a:r>
            <a:r>
              <a:rPr lang="ta-IN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2:3, 1 </a:t>
            </a:r>
            <a:r>
              <a:rPr lang="ta-IN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பேதுரு</a:t>
            </a:r>
            <a:r>
              <a:rPr lang="ta-IN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2:11; 2 </a:t>
            </a:r>
            <a:r>
              <a:rPr lang="ta-IN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பேதுரு</a:t>
            </a:r>
            <a:r>
              <a:rPr lang="ta-IN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2:18</a:t>
            </a:r>
          </a:p>
          <a:p>
            <a:r>
              <a:rPr lang="en-US" dirty="0"/>
              <a:t> </a:t>
            </a:r>
            <a:r>
              <a:rPr lang="ta-IN" dirty="0" err="1"/>
              <a:t>கண்களின்</a:t>
            </a:r>
            <a:r>
              <a:rPr lang="ta-IN" dirty="0"/>
              <a:t> இச்சை </a:t>
            </a:r>
            <a:r>
              <a:rPr lang="en-US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- </a:t>
            </a:r>
            <a:r>
              <a:rPr lang="ta-IN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1 </a:t>
            </a:r>
            <a:r>
              <a:rPr lang="ta-IN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யோவா</a:t>
            </a:r>
            <a:r>
              <a:rPr lang="ta-IN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2:16,17</a:t>
            </a:r>
          </a:p>
          <a:p>
            <a:r>
              <a:rPr lang="en-US" dirty="0"/>
              <a:t> </a:t>
            </a:r>
            <a:r>
              <a:rPr lang="ta-IN" dirty="0" err="1"/>
              <a:t>பிசாசுவின்</a:t>
            </a:r>
            <a:r>
              <a:rPr lang="ta-IN" dirty="0"/>
              <a:t> இச்சை </a:t>
            </a:r>
            <a:r>
              <a:rPr lang="ta-IN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- </a:t>
            </a:r>
            <a:r>
              <a:rPr lang="ta-IN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யோவா</a:t>
            </a:r>
            <a:r>
              <a:rPr lang="ta-IN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8:44, 2 </a:t>
            </a:r>
            <a:r>
              <a:rPr lang="ta-IN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தீமோ</a:t>
            </a:r>
            <a:r>
              <a:rPr lang="ta-IN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2:26, 1 </a:t>
            </a:r>
            <a:r>
              <a:rPr lang="ta-IN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கொரி</a:t>
            </a:r>
            <a:r>
              <a:rPr lang="ta-IN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10:6</a:t>
            </a:r>
          </a:p>
          <a:p>
            <a:r>
              <a:rPr lang="en-US" dirty="0"/>
              <a:t> </a:t>
            </a:r>
            <a:r>
              <a:rPr lang="ta-IN" dirty="0" err="1"/>
              <a:t>பாலியத்திற்குரிய</a:t>
            </a:r>
            <a:r>
              <a:rPr lang="ta-IN" dirty="0"/>
              <a:t> இச்சை </a:t>
            </a:r>
            <a:r>
              <a:rPr lang="ta-IN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- 2 </a:t>
            </a:r>
            <a:r>
              <a:rPr lang="ta-IN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தீமோ</a:t>
            </a:r>
            <a:r>
              <a:rPr lang="ta-IN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2:22</a:t>
            </a:r>
          </a:p>
          <a:p>
            <a:r>
              <a:rPr lang="en-US" dirty="0"/>
              <a:t> </a:t>
            </a:r>
            <a:r>
              <a:rPr lang="ta-IN" dirty="0"/>
              <a:t>பற்பல இச்சை </a:t>
            </a:r>
            <a:r>
              <a:rPr lang="ta-IN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- 2 </a:t>
            </a:r>
            <a:r>
              <a:rPr lang="ta-IN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தீமோ</a:t>
            </a:r>
            <a:r>
              <a:rPr lang="ta-IN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3:6, 1 </a:t>
            </a:r>
            <a:r>
              <a:rPr lang="ta-IN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தீமோ</a:t>
            </a:r>
            <a:r>
              <a:rPr lang="ta-IN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6:9, </a:t>
            </a:r>
            <a:r>
              <a:rPr lang="ta-IN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தீத்து</a:t>
            </a:r>
            <a:r>
              <a:rPr lang="ta-IN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3:3</a:t>
            </a:r>
          </a:p>
        </p:txBody>
      </p:sp>
    </p:spTree>
    <p:extLst>
      <p:ext uri="{BB962C8B-B14F-4D97-AF65-F5344CB8AC3E}">
        <p14:creationId xmlns:p14="http://schemas.microsoft.com/office/powerpoint/2010/main" val="339339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531D0D-30FC-4DC9-84C6-FDDB91104B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6600" dirty="0"/>
              <a:t>5. </a:t>
            </a:r>
            <a:r>
              <a:rPr lang="ta-IN" sz="6600" dirty="0" err="1"/>
              <a:t>இச்சையினால்</a:t>
            </a:r>
            <a:r>
              <a:rPr lang="ta-IN" sz="6600" dirty="0"/>
              <a:t> உண்டாகும் விளைவுகள்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0364995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B2EDFA97-B15F-446E-916A-1B3562E19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308" y="225788"/>
            <a:ext cx="9040041" cy="723446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5. </a:t>
            </a:r>
            <a:r>
              <a:rPr lang="ta-IN" sz="4400" dirty="0" err="1"/>
              <a:t>இச்சையினால்</a:t>
            </a:r>
            <a:r>
              <a:rPr lang="ta-IN" sz="4400" dirty="0"/>
              <a:t> உண்டாகும் விளைவுகள்</a:t>
            </a:r>
            <a:endParaRPr lang="en-US" sz="4400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856406E-97B7-4215-A3B8-75F962CD58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6538" y="1385740"/>
            <a:ext cx="8882062" cy="5246835"/>
          </a:xfrm>
          <a:noFill/>
        </p:spPr>
        <p:txBody>
          <a:bodyPr/>
          <a:lstStyle/>
          <a:p>
            <a:endParaRPr lang="en-US" dirty="0"/>
          </a:p>
          <a:p>
            <a:r>
              <a:rPr lang="en-US" dirty="0"/>
              <a:t> </a:t>
            </a:r>
            <a:r>
              <a:rPr lang="ta-IN" dirty="0" err="1"/>
              <a:t>எபே</a:t>
            </a:r>
            <a:r>
              <a:rPr lang="ta-IN" dirty="0"/>
              <a:t> 2:3 - </a:t>
            </a:r>
            <a:r>
              <a:rPr lang="ta-IN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கோபாக்கினையின்</a:t>
            </a:r>
            <a:r>
              <a:rPr lang="ta-IN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ta-IN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பிள்ளைகளாக</a:t>
            </a:r>
            <a:r>
              <a:rPr lang="ta-IN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ta-IN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மாறுவார்கள்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en-US" dirty="0"/>
              <a:t> </a:t>
            </a:r>
            <a:r>
              <a:rPr lang="ta-IN" dirty="0"/>
              <a:t>1 </a:t>
            </a:r>
            <a:r>
              <a:rPr lang="ta-IN" dirty="0" err="1"/>
              <a:t>தீமோ</a:t>
            </a:r>
            <a:r>
              <a:rPr lang="ta-IN" dirty="0"/>
              <a:t> 6:10 - </a:t>
            </a:r>
            <a:r>
              <a:rPr lang="ta-IN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விசுவாசத்தை</a:t>
            </a:r>
            <a:r>
              <a:rPr lang="ta-IN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விட்டு விலகி போவார்கள் / </a:t>
            </a:r>
            <a:r>
              <a:rPr lang="ta-IN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அநேக</a:t>
            </a:r>
            <a:r>
              <a:rPr lang="ta-IN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ta-IN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வேதனைகளால்</a:t>
            </a:r>
            <a:r>
              <a:rPr lang="ta-IN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தங்களை உருவ குத்திக் </a:t>
            </a:r>
            <a:r>
              <a:rPr lang="ta-IN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கொள்ளுவார்கள்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en-US" dirty="0"/>
              <a:t> </a:t>
            </a:r>
            <a:r>
              <a:rPr lang="ta-IN" dirty="0" err="1"/>
              <a:t>எபே</a:t>
            </a:r>
            <a:r>
              <a:rPr lang="ta-IN" dirty="0"/>
              <a:t> 4:22 - </a:t>
            </a:r>
            <a:r>
              <a:rPr lang="ta-IN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மோசம்போக்கும்</a:t>
            </a:r>
            <a:r>
              <a:rPr lang="ta-IN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/ </a:t>
            </a:r>
            <a:r>
              <a:rPr lang="ta-IN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ரோமர்</a:t>
            </a:r>
            <a:r>
              <a:rPr lang="ta-IN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7:11 - </a:t>
            </a:r>
            <a:r>
              <a:rPr lang="ta-IN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வஞ்சிக்கும்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en-US" dirty="0"/>
              <a:t> </a:t>
            </a:r>
            <a:r>
              <a:rPr lang="ta-IN" dirty="0"/>
              <a:t>2பேதுரு 1:4 - </a:t>
            </a:r>
            <a:r>
              <a:rPr lang="ta-IN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கேட்டுக்கு</a:t>
            </a:r>
            <a:r>
              <a:rPr lang="ta-IN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ta-IN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ஏதுவானது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en-US" dirty="0"/>
              <a:t> </a:t>
            </a:r>
            <a:r>
              <a:rPr lang="ta-IN" dirty="0"/>
              <a:t>2 </a:t>
            </a:r>
            <a:r>
              <a:rPr lang="ta-IN" dirty="0" err="1"/>
              <a:t>பேதுரு</a:t>
            </a:r>
            <a:r>
              <a:rPr lang="ta-IN" dirty="0"/>
              <a:t> 2:9,10 - </a:t>
            </a:r>
            <a:r>
              <a:rPr lang="ta-IN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ஆக்கினைத்</a:t>
            </a:r>
            <a:r>
              <a:rPr lang="ta-IN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தீர்ப்பு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en-US" dirty="0"/>
              <a:t> </a:t>
            </a:r>
            <a:r>
              <a:rPr lang="ta-IN" dirty="0" err="1"/>
              <a:t>மாற்கு</a:t>
            </a:r>
            <a:r>
              <a:rPr lang="ta-IN" dirty="0"/>
              <a:t> 4:18 - </a:t>
            </a:r>
            <a:r>
              <a:rPr lang="ta-IN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பலனற்று</a:t>
            </a:r>
            <a:r>
              <a:rPr lang="ta-IN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போவான்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en-US" dirty="0"/>
              <a:t> </a:t>
            </a:r>
            <a:r>
              <a:rPr lang="ta-IN" dirty="0" err="1"/>
              <a:t>ரோமர்</a:t>
            </a:r>
            <a:r>
              <a:rPr lang="ta-IN" dirty="0"/>
              <a:t> 7:5 - </a:t>
            </a:r>
            <a:r>
              <a:rPr lang="ta-IN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மரணம் (</a:t>
            </a:r>
            <a:r>
              <a:rPr lang="ta-IN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ரோம</a:t>
            </a:r>
            <a:r>
              <a:rPr lang="ta-IN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6:21,23)</a:t>
            </a:r>
          </a:p>
        </p:txBody>
      </p:sp>
    </p:spTree>
    <p:extLst>
      <p:ext uri="{BB962C8B-B14F-4D97-AF65-F5344CB8AC3E}">
        <p14:creationId xmlns:p14="http://schemas.microsoft.com/office/powerpoint/2010/main" val="2156728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531D0D-30FC-4DC9-84C6-FDDB91104B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6600" dirty="0"/>
              <a:t>6. </a:t>
            </a:r>
            <a:r>
              <a:rPr lang="ta-IN" sz="6600" dirty="0" err="1"/>
              <a:t>இச்சையை</a:t>
            </a:r>
            <a:r>
              <a:rPr lang="ta-IN" sz="6600" dirty="0"/>
              <a:t> </a:t>
            </a:r>
            <a:r>
              <a:rPr lang="ta-IN" sz="6600" dirty="0" err="1"/>
              <a:t>மேற்கோள்ளும்</a:t>
            </a:r>
            <a:r>
              <a:rPr lang="ta-IN" sz="6600" dirty="0"/>
              <a:t> </a:t>
            </a:r>
            <a:r>
              <a:rPr lang="ta-IN" sz="6600" dirty="0" err="1"/>
              <a:t>வழிகள்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9553947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B2EDFA97-B15F-446E-916A-1B3562E19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308" y="225788"/>
            <a:ext cx="9040041" cy="723446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6. </a:t>
            </a:r>
            <a:r>
              <a:rPr lang="ta-IN" sz="4400" dirty="0" err="1"/>
              <a:t>இச்சையை</a:t>
            </a:r>
            <a:r>
              <a:rPr lang="ta-IN" sz="4400" dirty="0"/>
              <a:t> </a:t>
            </a:r>
            <a:r>
              <a:rPr lang="ta-IN" sz="4400" dirty="0" err="1"/>
              <a:t>மேற்கோள்ளும்</a:t>
            </a:r>
            <a:r>
              <a:rPr lang="ta-IN" sz="4400" dirty="0"/>
              <a:t> </a:t>
            </a:r>
            <a:r>
              <a:rPr lang="ta-IN" sz="4400" dirty="0" err="1"/>
              <a:t>வழிகள்</a:t>
            </a:r>
            <a:endParaRPr lang="en-US" sz="4400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856406E-97B7-4215-A3B8-75F962CD58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6538" y="1385740"/>
            <a:ext cx="8882062" cy="5246835"/>
          </a:xfrm>
          <a:noFill/>
        </p:spPr>
        <p:txBody>
          <a:bodyPr/>
          <a:lstStyle/>
          <a:p>
            <a:r>
              <a:rPr lang="en-US" sz="3200" dirty="0"/>
              <a:t> </a:t>
            </a:r>
            <a:r>
              <a:rPr lang="ta-IN" sz="3200" dirty="0" err="1"/>
              <a:t>சிலுவையில்</a:t>
            </a:r>
            <a:r>
              <a:rPr lang="ta-IN" sz="3200" dirty="0"/>
              <a:t> அறைய வேண்டும் </a:t>
            </a:r>
            <a:r>
              <a:rPr lang="ta-IN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- கலா 5:24; </a:t>
            </a:r>
            <a:r>
              <a:rPr lang="ta-IN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ரோமர்</a:t>
            </a:r>
            <a:r>
              <a:rPr lang="ta-IN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6:6,11</a:t>
            </a:r>
            <a:endParaRPr lang="en-US" sz="32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en-US" sz="3200" dirty="0"/>
              <a:t> </a:t>
            </a:r>
            <a:r>
              <a:rPr lang="ta-IN" sz="3200" dirty="0" err="1"/>
              <a:t>தேவனுக்கு</a:t>
            </a:r>
            <a:r>
              <a:rPr lang="ta-IN" sz="3200" dirty="0"/>
              <a:t> </a:t>
            </a:r>
            <a:r>
              <a:rPr lang="ta-IN" sz="3200" dirty="0" err="1"/>
              <a:t>ஒப்புக்கொடுக்க</a:t>
            </a:r>
            <a:r>
              <a:rPr lang="ta-IN" sz="3200" dirty="0"/>
              <a:t> வேண்டும் </a:t>
            </a:r>
            <a:r>
              <a:rPr lang="ta-IN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- </a:t>
            </a:r>
            <a:r>
              <a:rPr lang="ta-IN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ரோமர்</a:t>
            </a:r>
            <a:r>
              <a:rPr lang="ta-IN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6:12-22  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en-US" sz="3200" dirty="0"/>
              <a:t> </a:t>
            </a:r>
            <a:r>
              <a:rPr lang="ta-IN" sz="3200" dirty="0" err="1"/>
              <a:t>இயேசுவை</a:t>
            </a:r>
            <a:r>
              <a:rPr lang="ta-IN" sz="3200" dirty="0"/>
              <a:t> தரித்து கொள்ள வேண்டும் </a:t>
            </a:r>
            <a:r>
              <a:rPr lang="ta-IN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- </a:t>
            </a:r>
            <a:r>
              <a:rPr lang="ta-IN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ரோமர்</a:t>
            </a:r>
            <a:r>
              <a:rPr lang="ta-IN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13:14  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en-US" sz="3200" dirty="0"/>
              <a:t> </a:t>
            </a:r>
            <a:r>
              <a:rPr lang="ta-IN" sz="3200" dirty="0" err="1"/>
              <a:t>இயேசுவை</a:t>
            </a:r>
            <a:r>
              <a:rPr lang="ta-IN" sz="3200" dirty="0"/>
              <a:t> அறிகிற </a:t>
            </a:r>
            <a:r>
              <a:rPr lang="ta-IN" sz="3200" dirty="0" err="1"/>
              <a:t>அறிவில்</a:t>
            </a:r>
            <a:r>
              <a:rPr lang="ta-IN" sz="3200" dirty="0"/>
              <a:t> வளர வேண்டும் </a:t>
            </a:r>
            <a:r>
              <a:rPr lang="ta-IN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- 2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ta-IN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பேதுரு</a:t>
            </a:r>
            <a:r>
              <a:rPr lang="ta-IN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2:20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en-US" sz="3200" dirty="0"/>
              <a:t> </a:t>
            </a:r>
            <a:r>
              <a:rPr lang="ta-IN" sz="3200" dirty="0"/>
              <a:t>வெறுக்க வேண்டும் </a:t>
            </a:r>
            <a:r>
              <a:rPr lang="ta-IN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- </a:t>
            </a:r>
            <a:r>
              <a:rPr lang="ta-IN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தீத்து</a:t>
            </a:r>
            <a:r>
              <a:rPr lang="ta-IN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2:12, </a:t>
            </a:r>
            <a:r>
              <a:rPr lang="ta-IN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சங்</a:t>
            </a:r>
            <a:r>
              <a:rPr lang="ta-IN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78:30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en-US" sz="3200" dirty="0"/>
              <a:t> </a:t>
            </a:r>
            <a:r>
              <a:rPr lang="ta-IN" sz="3200" dirty="0"/>
              <a:t>விலகி ஓட வேண்டும் </a:t>
            </a:r>
            <a:r>
              <a:rPr lang="ta-IN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-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ta-IN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1 </a:t>
            </a:r>
            <a:r>
              <a:rPr lang="ta-IN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தீமோ</a:t>
            </a:r>
            <a:r>
              <a:rPr lang="ta-IN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6:10; 2 </a:t>
            </a:r>
            <a:r>
              <a:rPr lang="ta-IN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தீமோ</a:t>
            </a:r>
            <a:r>
              <a:rPr lang="ta-IN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2:22; 1 </a:t>
            </a:r>
            <a:r>
              <a:rPr lang="ta-IN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பேதுரு</a:t>
            </a:r>
            <a:r>
              <a:rPr lang="ta-IN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2;11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en-US" sz="3200" dirty="0"/>
              <a:t> </a:t>
            </a:r>
            <a:r>
              <a:rPr lang="ta-IN" sz="3200" dirty="0" err="1"/>
              <a:t>பரிசுத்தத்திற்கு</a:t>
            </a:r>
            <a:r>
              <a:rPr lang="ta-IN" sz="3200" dirty="0"/>
              <a:t> கீழ்ப்படிய வேண்டும் </a:t>
            </a:r>
            <a:r>
              <a:rPr lang="ta-IN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-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ta-IN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1 </a:t>
            </a:r>
            <a:r>
              <a:rPr lang="ta-IN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பேதுரு</a:t>
            </a:r>
            <a:r>
              <a:rPr lang="ta-IN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1:14-16</a:t>
            </a:r>
          </a:p>
        </p:txBody>
      </p:sp>
    </p:spTree>
    <p:extLst>
      <p:ext uri="{BB962C8B-B14F-4D97-AF65-F5344CB8AC3E}">
        <p14:creationId xmlns:p14="http://schemas.microsoft.com/office/powerpoint/2010/main" val="3100805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531D0D-30FC-4DC9-84C6-FDDB91104B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a-IN" sz="6600" dirty="0"/>
              <a:t>7. </a:t>
            </a:r>
            <a:r>
              <a:rPr lang="ta-IN" sz="6600" dirty="0" err="1"/>
              <a:t>இச்சையடக்கம்</a:t>
            </a:r>
            <a:r>
              <a:rPr lang="ta-IN" sz="6600" dirty="0"/>
              <a:t> அவசியம்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6041798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B2EDFA97-B15F-446E-916A-1B3562E19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308" y="225788"/>
            <a:ext cx="9040041" cy="723446"/>
          </a:xfrm>
        </p:spPr>
        <p:txBody>
          <a:bodyPr>
            <a:normAutofit/>
          </a:bodyPr>
          <a:lstStyle/>
          <a:p>
            <a:r>
              <a:rPr lang="ta-IN" sz="4400" dirty="0"/>
              <a:t>7. </a:t>
            </a:r>
            <a:r>
              <a:rPr lang="ta-IN" sz="4400" dirty="0" err="1"/>
              <a:t>இச்சையடக்கம்</a:t>
            </a:r>
            <a:r>
              <a:rPr lang="ta-IN" sz="4400" dirty="0"/>
              <a:t> அவசியம்</a:t>
            </a:r>
            <a:endParaRPr lang="en-US" sz="4400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856406E-97B7-4215-A3B8-75F962CD58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6538" y="1385740"/>
            <a:ext cx="8882062" cy="5246835"/>
          </a:xfrm>
          <a:noFill/>
        </p:spPr>
        <p:txBody>
          <a:bodyPr/>
          <a:lstStyle/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ta-IN" sz="3200" dirty="0">
                <a:solidFill>
                  <a:srgbClr val="FFFF00"/>
                </a:solidFill>
              </a:rPr>
              <a:t>1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ta-IN" sz="3200" dirty="0" err="1">
                <a:solidFill>
                  <a:srgbClr val="FFFF00"/>
                </a:solidFill>
              </a:rPr>
              <a:t>கொரி</a:t>
            </a:r>
            <a:r>
              <a:rPr lang="ta-IN" sz="3200" dirty="0">
                <a:solidFill>
                  <a:srgbClr val="FFFF00"/>
                </a:solidFill>
              </a:rPr>
              <a:t> 9:25</a:t>
            </a:r>
            <a:endParaRPr lang="en-US" sz="3200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ta-IN" sz="3200" dirty="0" err="1"/>
              <a:t>பந்தயத்திற்குப்</a:t>
            </a:r>
            <a:r>
              <a:rPr lang="ta-IN" sz="3200" dirty="0"/>
              <a:t> </a:t>
            </a:r>
            <a:r>
              <a:rPr lang="ta-IN" sz="3200" dirty="0" err="1"/>
              <a:t>போராடுகிற</a:t>
            </a:r>
            <a:r>
              <a:rPr lang="ta-IN" sz="3200" dirty="0"/>
              <a:t> யாவரும் </a:t>
            </a:r>
            <a:r>
              <a:rPr lang="ta-IN" sz="3200" dirty="0" err="1"/>
              <a:t>எல்லாவற்றிலேயும்</a:t>
            </a:r>
            <a:r>
              <a:rPr lang="ta-IN" sz="3200" dirty="0"/>
              <a:t> </a:t>
            </a:r>
            <a:r>
              <a:rPr lang="ta-IN" sz="3200" dirty="0" err="1"/>
              <a:t>இச்சையடக்கமாயிருப்பார்கள்</a:t>
            </a:r>
            <a:r>
              <a:rPr lang="ta-IN" sz="3200" dirty="0"/>
              <a:t>. அவர்கள் </a:t>
            </a:r>
            <a:r>
              <a:rPr lang="ta-IN" sz="3200" dirty="0" err="1"/>
              <a:t>அழிவுள்ள</a:t>
            </a:r>
            <a:r>
              <a:rPr lang="ta-IN" sz="3200" dirty="0"/>
              <a:t> </a:t>
            </a:r>
            <a:r>
              <a:rPr lang="ta-IN" sz="3200" dirty="0" err="1"/>
              <a:t>கிரீடத்தைப்</a:t>
            </a:r>
            <a:r>
              <a:rPr lang="ta-IN" sz="3200" dirty="0"/>
              <a:t> </a:t>
            </a:r>
            <a:r>
              <a:rPr lang="ta-IN" sz="3200" dirty="0" err="1"/>
              <a:t>பெறும்படிக்கு</a:t>
            </a:r>
            <a:r>
              <a:rPr lang="ta-IN" sz="3200" dirty="0"/>
              <a:t> </a:t>
            </a:r>
            <a:r>
              <a:rPr lang="ta-IN" sz="3200" dirty="0" err="1"/>
              <a:t>அப்படிச்</a:t>
            </a:r>
            <a:r>
              <a:rPr lang="ta-IN" sz="3200" dirty="0"/>
              <a:t> செய்கிறார்கள், </a:t>
            </a:r>
            <a:r>
              <a:rPr lang="ta-IN" sz="3200" dirty="0" err="1"/>
              <a:t>நாமோ</a:t>
            </a:r>
            <a:r>
              <a:rPr lang="ta-IN" sz="3200" dirty="0"/>
              <a:t> </a:t>
            </a:r>
            <a:r>
              <a:rPr lang="ta-IN" sz="3200" dirty="0" err="1"/>
              <a:t>அழிவில்லாத</a:t>
            </a:r>
            <a:r>
              <a:rPr lang="ta-IN" sz="3200" dirty="0"/>
              <a:t> </a:t>
            </a:r>
            <a:r>
              <a:rPr lang="ta-IN" sz="3200" dirty="0" err="1"/>
              <a:t>கிரீடத்தைப்</a:t>
            </a:r>
            <a:r>
              <a:rPr lang="ta-IN" sz="3200" dirty="0"/>
              <a:t> </a:t>
            </a:r>
            <a:r>
              <a:rPr lang="ta-IN" sz="3200" dirty="0" err="1"/>
              <a:t>பெறும்படிக்கு</a:t>
            </a:r>
            <a:r>
              <a:rPr lang="ta-IN" sz="3200" dirty="0"/>
              <a:t> </a:t>
            </a:r>
            <a:r>
              <a:rPr lang="ta-IN" sz="3200" dirty="0" err="1"/>
              <a:t>அப்படிச்</a:t>
            </a:r>
            <a:r>
              <a:rPr lang="ta-IN" sz="3200" dirty="0"/>
              <a:t> செய்கிறோம்.</a:t>
            </a:r>
            <a:endParaRPr lang="ta-IN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307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87329" y="331693"/>
            <a:ext cx="8987300" cy="72422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4000" dirty="0" err="1"/>
              <a:t>மு</a:t>
            </a:r>
            <a:r>
              <a:rPr lang="en-US" dirty="0" err="1"/>
              <a:t>டிவுரை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287329" y="1523011"/>
            <a:ext cx="8987300" cy="5030192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742950" lvl="1" indent="-571500">
              <a:spcAft>
                <a:spcPts val="600"/>
              </a:spcAft>
            </a:pPr>
            <a:r>
              <a:rPr lang="ta-IN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இந்த வீடியோ மூலமா கேட்டவைகள் உங்களுக்கு புரிந்திருக்கும் என்று </a:t>
            </a:r>
            <a:r>
              <a:rPr lang="en-US" sz="28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நி</a:t>
            </a:r>
            <a:r>
              <a:rPr lang="ta-IN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னைக்கிறேன்.</a:t>
            </a:r>
          </a:p>
          <a:p>
            <a:pPr marL="742950" lvl="1" indent="-571500">
              <a:spcAft>
                <a:spcPts val="600"/>
              </a:spcAft>
            </a:pP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பாவம் </a:t>
            </a:r>
            <a:r>
              <a:rPr lang="en-US" sz="28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சம்பந்தப்பட்ட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காரியங்களை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ta-IN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குறித்து மேலும் அறிந்துக்கொள்ள எங்களுடைய மற்ற வீடியோக்களையும் பாருங்கள்.</a:t>
            </a:r>
          </a:p>
          <a:p>
            <a:pPr marL="742950" lvl="1" indent="-571500">
              <a:spcAft>
                <a:spcPts val="600"/>
              </a:spcAft>
            </a:pPr>
            <a:r>
              <a:rPr lang="en-US" sz="28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எங்களுடைய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>
                <a:solidFill>
                  <a:srgbClr val="FFFF00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Telegram App Channel </a:t>
            </a:r>
            <a:r>
              <a:rPr lang="en-US" sz="28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மற்றும்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>
                <a:solidFill>
                  <a:srgbClr val="FFFF00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Website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-</a:t>
            </a:r>
            <a:r>
              <a:rPr lang="en-US" sz="28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ல்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அனைத்தையும்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இலவசமாக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>
                <a:solidFill>
                  <a:srgbClr val="FFFF00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PDF, PPT, Audio, Video </a:t>
            </a:r>
            <a:r>
              <a:rPr lang="en-US" sz="28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வடிவில்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>
                <a:solidFill>
                  <a:srgbClr val="FFFF00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Download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செய்துகொள்ளலாம்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. </a:t>
            </a:r>
            <a:r>
              <a:rPr lang="en-US" sz="28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உங்கள்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சபைகளில்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பயன்படுத்தலாம்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.</a:t>
            </a:r>
            <a:endParaRPr lang="ta-IN" sz="2800" dirty="0">
              <a:solidFill>
                <a:schemeClr val="accent6">
                  <a:lumMod val="20000"/>
                  <a:lumOff val="8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>
              <a:spcAft>
                <a:spcPts val="600"/>
              </a:spcAft>
            </a:pPr>
            <a:r>
              <a:rPr lang="ta-IN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ஏதாவது கேள்விகள் இருந்தால் 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WhatsApp </a:t>
            </a:r>
            <a:r>
              <a:rPr lang="ta-IN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அல்லது 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Email </a:t>
            </a:r>
            <a:r>
              <a:rPr lang="ta-IN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மூலமாக தொடர்புக்கொள்ளுங்கள்.</a:t>
            </a:r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>
              <a:spcAft>
                <a:spcPts val="600"/>
              </a:spcAft>
            </a:pPr>
            <a:r>
              <a:rPr lang="en-US" sz="28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பாவத்தை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குறித்து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சரியாக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புரிந்துக்கொள்ள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தேவன்</a:t>
            </a:r>
            <a:r>
              <a:rPr lang="ta-IN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உங்களுக்கு </a:t>
            </a:r>
            <a:r>
              <a:rPr lang="en-US" sz="28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உதவி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செய்வாராக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.</a:t>
            </a:r>
            <a:endParaRPr lang="ta-IN" sz="2800" dirty="0">
              <a:solidFill>
                <a:schemeClr val="accent6">
                  <a:lumMod val="20000"/>
                  <a:lumOff val="8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3149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86579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4710</TotalTime>
  <Words>603</Words>
  <Application>Microsoft Office PowerPoint</Application>
  <PresentationFormat>Widescreen</PresentationFormat>
  <Paragraphs>97</Paragraphs>
  <Slides>21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Uni Ila.Sundaram-06</vt:lpstr>
      <vt:lpstr>Uni Ila.Sundaram-09</vt:lpstr>
      <vt:lpstr>Calibri</vt:lpstr>
      <vt:lpstr>Uni Ila.Sundaram-08</vt:lpstr>
      <vt:lpstr>Tahoma</vt:lpstr>
      <vt:lpstr>Bodoni MT Condensed</vt:lpstr>
      <vt:lpstr>Arial</vt:lpstr>
      <vt:lpstr>Office Theme</vt:lpstr>
      <vt:lpstr>பாவம் - Sin</vt:lpstr>
      <vt:lpstr>பொருளடக்கம்</vt:lpstr>
      <vt:lpstr>PowerPoint Presentation</vt:lpstr>
      <vt:lpstr>PowerPoint Presentation</vt:lpstr>
      <vt:lpstr>1. இச்சை என்றால் என்ன?</vt:lpstr>
      <vt:lpstr>1. இச்சை என்றால் என்ன?</vt:lpstr>
      <vt:lpstr>PowerPoint Presentation</vt:lpstr>
      <vt:lpstr>2. மூன்று வித இச்சைகள்</vt:lpstr>
      <vt:lpstr>PowerPoint Presentation</vt:lpstr>
      <vt:lpstr>3. இச்சை எதனால் வருகிறது?</vt:lpstr>
      <vt:lpstr>PowerPoint Presentation</vt:lpstr>
      <vt:lpstr>4. இச்சையின் பட்டியல்</vt:lpstr>
      <vt:lpstr>4. இச்சையின் பட்டியல்</vt:lpstr>
      <vt:lpstr>PowerPoint Presentation</vt:lpstr>
      <vt:lpstr>5. இச்சையினால் உண்டாகும் விளைவுகள்</vt:lpstr>
      <vt:lpstr>PowerPoint Presentation</vt:lpstr>
      <vt:lpstr>6. இச்சையை மேற்கோள்ளும் வழிகள்</vt:lpstr>
      <vt:lpstr>PowerPoint Presentation</vt:lpstr>
      <vt:lpstr>7. இச்சையடக்கம் அவசியம்</vt:lpstr>
      <vt:lpstr>முடிவுரை</vt:lpstr>
      <vt:lpstr>PowerPoint Presentation</vt:lpstr>
    </vt:vector>
  </TitlesOfParts>
  <Company>Philips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Philips</dc:creator>
  <cp:lastModifiedBy>Yesudas Solomon</cp:lastModifiedBy>
  <cp:revision>922</cp:revision>
  <dcterms:created xsi:type="dcterms:W3CDTF">2018-03-04T05:18:39Z</dcterms:created>
  <dcterms:modified xsi:type="dcterms:W3CDTF">2021-08-29T00:18:26Z</dcterms:modified>
</cp:coreProperties>
</file>