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18"/>
  </p:notesMasterIdLst>
  <p:sldIdLst>
    <p:sldId id="299" r:id="rId2"/>
    <p:sldId id="286" r:id="rId3"/>
    <p:sldId id="265" r:id="rId4"/>
    <p:sldId id="318" r:id="rId5"/>
    <p:sldId id="300" r:id="rId6"/>
    <p:sldId id="330" r:id="rId7"/>
    <p:sldId id="331" r:id="rId8"/>
    <p:sldId id="332" r:id="rId9"/>
    <p:sldId id="333" r:id="rId10"/>
    <p:sldId id="335" r:id="rId11"/>
    <p:sldId id="336" r:id="rId12"/>
    <p:sldId id="337" r:id="rId13"/>
    <p:sldId id="334" r:id="rId14"/>
    <p:sldId id="329" r:id="rId15"/>
    <p:sldId id="298" r:id="rId16"/>
    <p:sldId id="296" r:id="rId17"/>
  </p:sldIdLst>
  <p:sldSz cx="12192000" cy="6858000"/>
  <p:notesSz cx="6858000" cy="9144000"/>
  <p:embeddedFontLst>
    <p:embeddedFont>
      <p:font typeface="Bodoni MT Condensed" panose="02070606080606020203" pitchFamily="18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Uni Ila.Sundaram-06" panose="00000400000000000000" pitchFamily="2" charset="0"/>
      <p:regular r:id="rId27"/>
    </p:embeddedFont>
    <p:embeddedFont>
      <p:font typeface="Uni Ila.Sundaram-08" panose="00000400000000000000" pitchFamily="2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677" autoAdjust="0"/>
  </p:normalViewPr>
  <p:slideViewPr>
    <p:cSldViewPr snapToGrid="0">
      <p:cViewPr varScale="1">
        <p:scale>
          <a:sx n="75" d="100"/>
          <a:sy n="75" d="100"/>
        </p:scale>
        <p:origin x="94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10/18/2020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73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13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09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44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69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68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88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315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31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16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40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11403724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7200" b="0" u="sng" baseline="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75213" y="2394323"/>
            <a:ext cx="8822650" cy="2981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96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394324"/>
            <a:ext cx="2581076" cy="29819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3000" b="1">
                <a:solidFill>
                  <a:schemeClr val="bg1"/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254962" y="5630779"/>
            <a:ext cx="4627562" cy="45728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1315759" y="6206730"/>
            <a:ext cx="10482103" cy="619448"/>
            <a:chOff x="1315759" y="6206730"/>
            <a:chExt cx="10482103" cy="619448"/>
          </a:xfrm>
        </p:grpSpPr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2060" y="6206730"/>
              <a:ext cx="2625802" cy="61944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 userDrawn="1"/>
          </p:nvSpPr>
          <p:spPr>
            <a:xfrm>
              <a:off x="1315759" y="6285621"/>
              <a:ext cx="2249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BIBLE</a:t>
              </a:r>
              <a:r>
                <a:rPr lang="en-US" sz="2400" baseline="0" dirty="0"/>
                <a:t> MINUTES</a:t>
              </a:r>
              <a:endParaRPr lang="en-US" sz="24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30066A-661E-4A78-85FA-F6EE70E069A7}"/>
              </a:ext>
            </a:extLst>
          </p:cNvPr>
          <p:cNvGrpSpPr/>
          <p:nvPr userDrawn="1"/>
        </p:nvGrpSpPr>
        <p:grpSpPr>
          <a:xfrm>
            <a:off x="361900" y="6285621"/>
            <a:ext cx="966264" cy="456460"/>
            <a:chOff x="361900" y="6285621"/>
            <a:chExt cx="966264" cy="45646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492DEFB-4797-4C37-992E-12C8120C6F4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>
            <a:xfrm>
              <a:off x="861150" y="6290825"/>
              <a:ext cx="467014" cy="451256"/>
            </a:xfrm>
            <a:prstGeom prst="rect">
              <a:avLst/>
            </a:prstGeom>
          </p:spPr>
        </p:pic>
        <p:pic>
          <p:nvPicPr>
            <p:cNvPr id="13" name="Picture 3" descr="D:\GitLab\WOG\bible-minutes\video-related\Facebook-icon.png">
              <a:extLst>
                <a:ext uri="{FF2B5EF4-FFF2-40B4-BE49-F238E27FC236}">
                  <a16:creationId xmlns:a16="http://schemas.microsoft.com/office/drawing/2014/main" id="{A3EF05F5-9689-46C5-AD66-D6D1F1549C9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00" y="6285621"/>
              <a:ext cx="462322" cy="456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144"/>
            <a:ext cx="12192000" cy="6172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8847" y="765547"/>
            <a:ext cx="11334307" cy="90376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8847" y="182562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>
              <a:buFont typeface="+mj-lt"/>
              <a:buAutoNum type="arabicPeriod"/>
              <a:defRPr sz="44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இரண்டு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மூன்று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நாங்கு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ஐந்து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ஆறு</a:t>
            </a:r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1315759" y="6206730"/>
            <a:ext cx="10482103" cy="619448"/>
            <a:chOff x="1315759" y="6206730"/>
            <a:chExt cx="10482103" cy="619448"/>
          </a:xfrm>
        </p:grpSpPr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2060" y="6206730"/>
              <a:ext cx="2625802" cy="619448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 userDrawn="1"/>
          </p:nvSpPr>
          <p:spPr>
            <a:xfrm>
              <a:off x="1315759" y="6285621"/>
              <a:ext cx="2249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BIBLE</a:t>
              </a:r>
              <a:r>
                <a:rPr lang="en-US" sz="2400" baseline="0" dirty="0"/>
                <a:t> MINUTES</a:t>
              </a:r>
              <a:endParaRPr lang="en-US" sz="24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7799E01-95F7-4712-8E3C-6FA32A5A6D7B}"/>
              </a:ext>
            </a:extLst>
          </p:cNvPr>
          <p:cNvGrpSpPr/>
          <p:nvPr userDrawn="1"/>
        </p:nvGrpSpPr>
        <p:grpSpPr>
          <a:xfrm>
            <a:off x="361900" y="6285621"/>
            <a:ext cx="966264" cy="456460"/>
            <a:chOff x="361900" y="6285621"/>
            <a:chExt cx="966264" cy="45646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7E9A3AC-DF8C-49E7-8C33-64AE60593E0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>
            <a:xfrm>
              <a:off x="861150" y="6290825"/>
              <a:ext cx="467014" cy="451256"/>
            </a:xfrm>
            <a:prstGeom prst="rect">
              <a:avLst/>
            </a:prstGeom>
          </p:spPr>
        </p:pic>
        <p:pic>
          <p:nvPicPr>
            <p:cNvPr id="14" name="Picture 3" descr="D:\GitLab\WOG\bible-minutes\video-related\Facebook-icon.png">
              <a:extLst>
                <a:ext uri="{FF2B5EF4-FFF2-40B4-BE49-F238E27FC236}">
                  <a16:creationId xmlns:a16="http://schemas.microsoft.com/office/drawing/2014/main" id="{2E127969-AD73-4B7C-A0AE-90E366CA80D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00" y="6285621"/>
              <a:ext cx="462322" cy="456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E2E1EA-398B-487D-9135-CD0A7DAFB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144"/>
            <a:ext cx="12192000" cy="6172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0EAEC09-3B69-4EBF-9E7A-46B8C37B4C2E}"/>
              </a:ext>
            </a:extLst>
          </p:cNvPr>
          <p:cNvGrpSpPr/>
          <p:nvPr userDrawn="1"/>
        </p:nvGrpSpPr>
        <p:grpSpPr>
          <a:xfrm>
            <a:off x="1315759" y="6206730"/>
            <a:ext cx="10482103" cy="619448"/>
            <a:chOff x="1315759" y="6206730"/>
            <a:chExt cx="10482103" cy="61944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7D9CA14-D1F7-45F5-B381-BA04EF0E7B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2060" y="6206730"/>
              <a:ext cx="2625802" cy="61944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91D46E1-64E3-4959-9C71-C1BABFE8A285}"/>
                </a:ext>
              </a:extLst>
            </p:cNvPr>
            <p:cNvSpPr txBox="1"/>
            <p:nvPr userDrawn="1"/>
          </p:nvSpPr>
          <p:spPr>
            <a:xfrm>
              <a:off x="1315759" y="6285621"/>
              <a:ext cx="2249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BIBLE</a:t>
              </a:r>
              <a:r>
                <a:rPr lang="en-US" sz="2400" baseline="0" dirty="0"/>
                <a:t> MINUTES</a:t>
              </a:r>
              <a:endParaRPr lang="en-US" sz="24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A52EB61-D326-4B4E-8C22-6346BE61C768}"/>
              </a:ext>
            </a:extLst>
          </p:cNvPr>
          <p:cNvGrpSpPr/>
          <p:nvPr userDrawn="1"/>
        </p:nvGrpSpPr>
        <p:grpSpPr>
          <a:xfrm>
            <a:off x="361900" y="6285621"/>
            <a:ext cx="966264" cy="456460"/>
            <a:chOff x="361900" y="6285621"/>
            <a:chExt cx="966264" cy="45646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5AFAC21-DD8C-48BC-9EF7-2047AB4DB4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>
            <a:xfrm>
              <a:off x="861150" y="6290825"/>
              <a:ext cx="467014" cy="451256"/>
            </a:xfrm>
            <a:prstGeom prst="rect">
              <a:avLst/>
            </a:prstGeom>
          </p:spPr>
        </p:pic>
        <p:pic>
          <p:nvPicPr>
            <p:cNvPr id="11" name="Picture 3" descr="D:\GitLab\WOG\bible-minutes\video-related\Facebook-icon.png">
              <a:extLst>
                <a:ext uri="{FF2B5EF4-FFF2-40B4-BE49-F238E27FC236}">
                  <a16:creationId xmlns:a16="http://schemas.microsoft.com/office/drawing/2014/main" id="{E6B9FDBD-B19D-404E-B3FD-1AF116218AC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00" y="6285621"/>
              <a:ext cx="462322" cy="456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8D0A4974-FAC5-4B2E-99A1-575CEAFDBD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8" b="25429"/>
          <a:stretch/>
        </p:blipFill>
        <p:spPr>
          <a:xfrm>
            <a:off x="0" y="678456"/>
            <a:ext cx="12192000" cy="2734492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846" y="133269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 algn="ctr">
              <a:buFontTx/>
              <a:buNone/>
              <a:defRPr sz="138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3340" y="1038722"/>
            <a:ext cx="11202366" cy="297096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0"/>
          <p:cNvSpPr txBox="1">
            <a:spLocks/>
          </p:cNvSpPr>
          <p:nvPr userDrawn="1"/>
        </p:nvSpPr>
        <p:spPr>
          <a:xfrm>
            <a:off x="1001401" y="1334532"/>
            <a:ext cx="9865104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13" name="Subtitle 11"/>
          <p:cNvSpPr txBox="1">
            <a:spLocks/>
          </p:cNvSpPr>
          <p:nvPr userDrawn="1"/>
        </p:nvSpPr>
        <p:spPr>
          <a:xfrm>
            <a:off x="1001401" y="2877891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17" y="1261263"/>
            <a:ext cx="4102339" cy="967775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1069801" y="4256844"/>
            <a:ext cx="9724511" cy="1342214"/>
            <a:chOff x="408065" y="4256844"/>
            <a:chExt cx="9724511" cy="1342214"/>
          </a:xfrm>
        </p:grpSpPr>
        <p:sp>
          <p:nvSpPr>
            <p:cNvPr id="6" name="TextBox 5"/>
            <p:cNvSpPr txBox="1"/>
            <p:nvPr userDrawn="1"/>
          </p:nvSpPr>
          <p:spPr>
            <a:xfrm flipH="1">
              <a:off x="3526975" y="4778861"/>
              <a:ext cx="3101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wordofgod@wordofgod.in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6975" y="4256845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Email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 rot="5400000">
              <a:off x="2673234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 flipH="1">
              <a:off x="6735048" y="4778860"/>
              <a:ext cx="339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YouTube: Bible Minutes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Facebook: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Bible Minutes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735049" y="4256844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Social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 rot="5400000">
              <a:off x="5869273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 userDrawn="1"/>
          </p:nvSpPr>
          <p:spPr>
            <a:xfrm flipH="1">
              <a:off x="408066" y="4778861"/>
              <a:ext cx="2374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+91 90190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49070</a:t>
              </a:r>
            </a:p>
            <a:p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+91 76765 05599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08065" y="4256845"/>
              <a:ext cx="2689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By Phone / WhatsApp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A213E64-BA09-4FA6-A393-680E143A5F9F}"/>
              </a:ext>
            </a:extLst>
          </p:cNvPr>
          <p:cNvGrpSpPr/>
          <p:nvPr userDrawn="1"/>
        </p:nvGrpSpPr>
        <p:grpSpPr>
          <a:xfrm>
            <a:off x="8407553" y="4310660"/>
            <a:ext cx="687994" cy="332158"/>
            <a:chOff x="8407553" y="4310660"/>
            <a:chExt cx="687994" cy="332158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ED39F2D-8B96-42D2-9058-BC04CF95290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>
            <a:xfrm>
              <a:off x="8757464" y="4310660"/>
              <a:ext cx="338083" cy="326676"/>
            </a:xfrm>
            <a:prstGeom prst="rect">
              <a:avLst/>
            </a:prstGeom>
          </p:spPr>
        </p:pic>
        <p:pic>
          <p:nvPicPr>
            <p:cNvPr id="20" name="Picture 3" descr="D:\GitLab\WOG\bible-minutes\video-related\Facebook-icon.png">
              <a:extLst>
                <a:ext uri="{FF2B5EF4-FFF2-40B4-BE49-F238E27FC236}">
                  <a16:creationId xmlns:a16="http://schemas.microsoft.com/office/drawing/2014/main" id="{7D0265D9-78F2-41F6-904E-A80F45470F9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7553" y="4310660"/>
              <a:ext cx="336424" cy="3321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2.xml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Beginner Course - </a:t>
            </a:r>
            <a:r>
              <a:rPr lang="en-US" dirty="0" err="1"/>
              <a:t>இரட்சிப்பு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975213" y="2099683"/>
            <a:ext cx="8822650" cy="2981970"/>
          </a:xfrm>
        </p:spPr>
        <p:txBody>
          <a:bodyPr>
            <a:normAutofit/>
          </a:bodyPr>
          <a:lstStyle/>
          <a:p>
            <a:r>
              <a:rPr lang="en-US" sz="8200" dirty="0" err="1"/>
              <a:t>இயேசுவால்</a:t>
            </a:r>
            <a:r>
              <a:rPr lang="en-US" sz="8200" dirty="0"/>
              <a:t> </a:t>
            </a:r>
            <a:r>
              <a:rPr lang="en-US" sz="8200" dirty="0" err="1"/>
              <a:t>மட்டுமே</a:t>
            </a:r>
            <a:r>
              <a:rPr lang="en-US" sz="8200" dirty="0"/>
              <a:t> </a:t>
            </a:r>
            <a:r>
              <a:rPr lang="en-US" sz="8200" dirty="0" err="1"/>
              <a:t>இரட்சிக்க</a:t>
            </a:r>
            <a:r>
              <a:rPr lang="en-US" sz="8200" dirty="0"/>
              <a:t> </a:t>
            </a:r>
            <a:r>
              <a:rPr lang="en-US" sz="8200" dirty="0" err="1"/>
              <a:t>முடியுமா</a:t>
            </a:r>
            <a:r>
              <a:rPr lang="en-US" sz="8200" dirty="0"/>
              <a:t>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YESUDAS SOLOMON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/>
              <a:t>இயேசுவால்</a:t>
            </a:r>
            <a:r>
              <a:rPr lang="en-US" dirty="0"/>
              <a:t> </a:t>
            </a:r>
            <a:r>
              <a:rPr lang="en-US" dirty="0" err="1"/>
              <a:t>மட்டுமே</a:t>
            </a:r>
            <a:r>
              <a:rPr lang="en-US" dirty="0"/>
              <a:t> </a:t>
            </a:r>
            <a:r>
              <a:rPr lang="en-US" dirty="0" err="1"/>
              <a:t>இரட்சிக்க</a:t>
            </a:r>
            <a:r>
              <a:rPr lang="en-US" dirty="0"/>
              <a:t> </a:t>
            </a:r>
            <a:r>
              <a:rPr lang="en-US" dirty="0" err="1"/>
              <a:t>முடியுமா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sz="4800" dirty="0" err="1"/>
              <a:t>இரட்சிக்கப்பட</a:t>
            </a:r>
            <a:r>
              <a:rPr lang="en-US" sz="4800" dirty="0"/>
              <a:t> </a:t>
            </a:r>
            <a:r>
              <a:rPr lang="en-US" sz="4800" dirty="0" err="1"/>
              <a:t>வேறு</a:t>
            </a:r>
            <a:r>
              <a:rPr lang="en-US" sz="4800" dirty="0"/>
              <a:t> </a:t>
            </a:r>
            <a:r>
              <a:rPr lang="en-US" sz="4800" dirty="0" err="1"/>
              <a:t>வழியில்லையா</a:t>
            </a:r>
            <a:r>
              <a:rPr lang="en-US" sz="4800" dirty="0"/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/>
          <a:lstStyle/>
          <a:p>
            <a:r>
              <a:rPr lang="en-US" sz="6600" dirty="0" err="1"/>
              <a:t>இயேசுவால்</a:t>
            </a:r>
            <a:r>
              <a:rPr lang="en-US" sz="6600" dirty="0"/>
              <a:t> </a:t>
            </a:r>
            <a:r>
              <a:rPr lang="en-US" sz="6600" dirty="0" err="1"/>
              <a:t>மட்டுமே</a:t>
            </a:r>
            <a:r>
              <a:rPr lang="en-US" sz="6600" dirty="0"/>
              <a:t> </a:t>
            </a:r>
            <a:r>
              <a:rPr lang="en-US" sz="6600" dirty="0" err="1"/>
              <a:t>இரட்சிக்க</a:t>
            </a:r>
            <a:r>
              <a:rPr lang="en-US" sz="6600" dirty="0"/>
              <a:t> </a:t>
            </a:r>
            <a:r>
              <a:rPr lang="en-US" sz="6600" dirty="0" err="1"/>
              <a:t>முடியும்</a:t>
            </a:r>
            <a:endParaRPr lang="en-US" sz="6600" dirty="0"/>
          </a:p>
          <a:p>
            <a:r>
              <a:rPr lang="en-US" sz="6600" dirty="0" err="1"/>
              <a:t>என்பதற்கான</a:t>
            </a:r>
            <a:r>
              <a:rPr lang="en-US" sz="6600" dirty="0"/>
              <a:t> 7 </a:t>
            </a:r>
            <a:r>
              <a:rPr lang="en-US" sz="6600" dirty="0" err="1"/>
              <a:t>முக்கிய</a:t>
            </a:r>
            <a:r>
              <a:rPr lang="en-US" sz="6600" dirty="0"/>
              <a:t> </a:t>
            </a:r>
            <a:r>
              <a:rPr lang="en-US" sz="6600" dirty="0" err="1"/>
              <a:t>காரணங்கள்</a:t>
            </a:r>
            <a:endParaRPr lang="en-US" sz="8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886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இயேசுவால்</a:t>
            </a:r>
            <a:r>
              <a:rPr lang="en-US" sz="4000" dirty="0"/>
              <a:t> </a:t>
            </a:r>
            <a:r>
              <a:rPr lang="en-US" sz="4000" dirty="0" err="1"/>
              <a:t>மட்டுமே</a:t>
            </a:r>
            <a:r>
              <a:rPr lang="en-US" sz="4000" dirty="0"/>
              <a:t> </a:t>
            </a:r>
            <a:r>
              <a:rPr lang="en-US" sz="4000" dirty="0" err="1"/>
              <a:t>இரட்சிக்க</a:t>
            </a:r>
            <a:r>
              <a:rPr lang="en-US" sz="4000" dirty="0"/>
              <a:t> </a:t>
            </a:r>
            <a:r>
              <a:rPr lang="en-US" sz="4000" dirty="0" err="1"/>
              <a:t>முடியும்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தன்னுடைய</a:t>
            </a:r>
            <a:r>
              <a:rPr lang="en-US" dirty="0"/>
              <a:t> </a:t>
            </a:r>
            <a:r>
              <a:rPr lang="en-US" dirty="0" err="1"/>
              <a:t>பரிசுத்த</a:t>
            </a:r>
            <a:r>
              <a:rPr lang="en-US" dirty="0"/>
              <a:t> </a:t>
            </a:r>
            <a:r>
              <a:rPr lang="en-US" dirty="0" err="1"/>
              <a:t>இரத்தத்தை</a:t>
            </a:r>
            <a:r>
              <a:rPr lang="en-US" dirty="0"/>
              <a:t> </a:t>
            </a:r>
            <a:r>
              <a:rPr lang="en-US" dirty="0" err="1"/>
              <a:t>நமக்காக</a:t>
            </a:r>
            <a:r>
              <a:rPr lang="en-US" dirty="0"/>
              <a:t> </a:t>
            </a:r>
            <a:r>
              <a:rPr lang="en-US" dirty="0" err="1"/>
              <a:t>பாவபரிகாரமாக</a:t>
            </a:r>
            <a:r>
              <a:rPr lang="en-US" dirty="0"/>
              <a:t> </a:t>
            </a:r>
            <a:r>
              <a:rPr lang="en-US" dirty="0" err="1"/>
              <a:t>கொடுத்தவர்</a:t>
            </a:r>
            <a:r>
              <a:rPr lang="en-US" dirty="0"/>
              <a:t> </a:t>
            </a:r>
            <a:r>
              <a:rPr lang="en-US" dirty="0" err="1"/>
              <a:t>இயேசுவே</a:t>
            </a:r>
            <a:endParaRPr lang="en-US" dirty="0"/>
          </a:p>
          <a:p>
            <a:pPr marL="628650" lvl="1" indent="-457200"/>
            <a:r>
              <a:rPr lang="en-US" sz="3600" dirty="0" err="1"/>
              <a:t>எபி</a:t>
            </a:r>
            <a:r>
              <a:rPr lang="ta-IN" sz="3600" dirty="0"/>
              <a:t> </a:t>
            </a:r>
            <a:r>
              <a:rPr lang="en-US" sz="3600" dirty="0"/>
              <a:t>9</a:t>
            </a:r>
            <a:r>
              <a:rPr lang="ta-IN" sz="3600" dirty="0"/>
              <a:t>:</a:t>
            </a:r>
            <a:r>
              <a:rPr lang="en-US" sz="3600" dirty="0"/>
              <a:t>22 - </a:t>
            </a:r>
            <a:r>
              <a:rPr lang="ta-IN" sz="3600" dirty="0"/>
              <a:t>இரத்தஞ்சிந்துதலில்லாமல் மன்னிப்பு உண்டாகாது.</a:t>
            </a:r>
            <a:endParaRPr lang="en-US" sz="3600" dirty="0"/>
          </a:p>
          <a:p>
            <a:pPr marL="628650" lvl="1" indent="-457200"/>
            <a:r>
              <a:rPr lang="en-US" sz="3600" dirty="0" err="1"/>
              <a:t>எபி</a:t>
            </a:r>
            <a:r>
              <a:rPr lang="en-US" sz="3600" dirty="0"/>
              <a:t> 9:26 - </a:t>
            </a:r>
            <a:r>
              <a:rPr lang="ta-IN" sz="3600" dirty="0"/>
              <a:t>அவர் தம்மைத்தாமே </a:t>
            </a:r>
            <a:r>
              <a:rPr lang="ta-IN" sz="4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பலியிடுகிறதினாலே</a:t>
            </a:r>
            <a:r>
              <a:rPr lang="ta-IN" sz="3600" dirty="0"/>
              <a:t> பாவங்களை நீக்கும்பொருட்டாக இந்தக் கடைசிக்காலத்தில் ஒரேதரம் வெளிப்பட்டார்.</a:t>
            </a:r>
            <a:endParaRPr lang="en-US" sz="3600" dirty="0"/>
          </a:p>
          <a:p>
            <a:pPr marL="628650" lvl="1" indent="-457200"/>
            <a:r>
              <a:rPr lang="en-US" sz="3600" dirty="0" err="1"/>
              <a:t>எபி</a:t>
            </a:r>
            <a:r>
              <a:rPr lang="en-US" sz="3600" dirty="0"/>
              <a:t> 9:28 - </a:t>
            </a:r>
            <a:r>
              <a:rPr lang="ta-IN" sz="3600" dirty="0"/>
              <a:t>கிறிஸ்துவும் அநேகருடைய பாவங்களைச் சுமந்து தீர்க்கும்படிக்கு ஒரேதரம் </a:t>
            </a:r>
            <a:r>
              <a:rPr lang="ta-IN" sz="4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பலியிடப்பட்</a:t>
            </a:r>
            <a:r>
              <a:rPr lang="en-US" sz="43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டார்</a:t>
            </a:r>
            <a:endParaRPr lang="ta-IN" sz="4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4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இயேசுவால்</a:t>
            </a:r>
            <a:r>
              <a:rPr lang="en-US" sz="4000" dirty="0"/>
              <a:t> </a:t>
            </a:r>
            <a:r>
              <a:rPr lang="en-US" sz="4000" dirty="0" err="1"/>
              <a:t>மட்டுமே</a:t>
            </a:r>
            <a:r>
              <a:rPr lang="en-US" sz="4000" dirty="0"/>
              <a:t> </a:t>
            </a:r>
            <a:r>
              <a:rPr lang="en-US" sz="4000" dirty="0" err="1"/>
              <a:t>இரட்சிக்க</a:t>
            </a:r>
            <a:r>
              <a:rPr lang="en-US" sz="4000" dirty="0"/>
              <a:t> </a:t>
            </a:r>
            <a:r>
              <a:rPr lang="en-US" sz="4000" dirty="0" err="1"/>
              <a:t>முடியும்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தன்னுடைய</a:t>
            </a:r>
            <a:r>
              <a:rPr lang="en-US" dirty="0"/>
              <a:t> </a:t>
            </a:r>
            <a:r>
              <a:rPr lang="en-US" dirty="0" err="1"/>
              <a:t>பரிசுத்த</a:t>
            </a:r>
            <a:r>
              <a:rPr lang="en-US" dirty="0"/>
              <a:t> </a:t>
            </a:r>
            <a:r>
              <a:rPr lang="en-US" dirty="0" err="1"/>
              <a:t>இரத்தத்தை</a:t>
            </a:r>
            <a:r>
              <a:rPr lang="en-US" dirty="0"/>
              <a:t> </a:t>
            </a:r>
            <a:r>
              <a:rPr lang="en-US" dirty="0" err="1"/>
              <a:t>நமக்காக</a:t>
            </a:r>
            <a:r>
              <a:rPr lang="en-US" dirty="0"/>
              <a:t> </a:t>
            </a:r>
            <a:r>
              <a:rPr lang="en-US" dirty="0" err="1"/>
              <a:t>பாவபரிகாரமாக</a:t>
            </a:r>
            <a:r>
              <a:rPr lang="en-US" dirty="0"/>
              <a:t> </a:t>
            </a:r>
            <a:r>
              <a:rPr lang="en-US" dirty="0" err="1"/>
              <a:t>கொடுத்தவர்</a:t>
            </a:r>
            <a:r>
              <a:rPr lang="en-US" dirty="0"/>
              <a:t> </a:t>
            </a:r>
            <a:r>
              <a:rPr lang="en-US" dirty="0" err="1"/>
              <a:t>இயேசுவே</a:t>
            </a:r>
            <a:endParaRPr lang="en-US" dirty="0"/>
          </a:p>
          <a:p>
            <a:pPr marL="628650" lvl="1" indent="-457200"/>
            <a:r>
              <a:rPr lang="en-US" sz="3600" dirty="0" err="1"/>
              <a:t>நமக்காக</a:t>
            </a:r>
            <a:r>
              <a:rPr lang="en-US" sz="3600" dirty="0"/>
              <a:t> </a:t>
            </a:r>
            <a:r>
              <a:rPr lang="en-US" sz="3600" dirty="0" err="1"/>
              <a:t>ஹீரோவான</a:t>
            </a:r>
            <a:r>
              <a:rPr lang="en-US" sz="3600" dirty="0"/>
              <a:t> </a:t>
            </a:r>
            <a:r>
              <a:rPr lang="en-US" sz="3600" dirty="0" err="1"/>
              <a:t>கடவுள்களின்</a:t>
            </a:r>
            <a:r>
              <a:rPr lang="en-US" sz="3600" dirty="0"/>
              <a:t> </a:t>
            </a:r>
            <a:r>
              <a:rPr lang="en-US" sz="3600" dirty="0" err="1"/>
              <a:t>கதைய</a:t>
            </a:r>
            <a:r>
              <a:rPr lang="en-US" sz="3600" dirty="0"/>
              <a:t> </a:t>
            </a:r>
            <a:r>
              <a:rPr lang="en-US" sz="3600" dirty="0" err="1"/>
              <a:t>கேட்டிருக்கோம்</a:t>
            </a:r>
            <a:r>
              <a:rPr lang="en-US" sz="3600" dirty="0"/>
              <a:t>, </a:t>
            </a:r>
            <a:r>
              <a:rPr lang="en-US" sz="3600" dirty="0" err="1"/>
              <a:t>நமக்காக</a:t>
            </a:r>
            <a:r>
              <a:rPr lang="en-US" sz="3600" dirty="0"/>
              <a:t> </a:t>
            </a:r>
            <a:r>
              <a:rPr lang="en-US" sz="43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பலியான</a:t>
            </a:r>
            <a:r>
              <a:rPr lang="en-US" sz="3600" dirty="0"/>
              <a:t>, </a:t>
            </a:r>
            <a:r>
              <a:rPr lang="en-US" sz="43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பாவ</a:t>
            </a:r>
            <a:r>
              <a:rPr lang="en-US" sz="3600" dirty="0"/>
              <a:t> </a:t>
            </a:r>
            <a:r>
              <a:rPr lang="en-US" sz="43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பரிகாரியான</a:t>
            </a:r>
            <a:r>
              <a:rPr lang="en-US" sz="3600" dirty="0"/>
              <a:t> </a:t>
            </a:r>
            <a:r>
              <a:rPr lang="en-US" sz="3600" dirty="0" err="1"/>
              <a:t>இயேசுவ</a:t>
            </a:r>
            <a:r>
              <a:rPr lang="en-US" sz="3600" dirty="0"/>
              <a:t> </a:t>
            </a:r>
            <a:r>
              <a:rPr lang="en-US" sz="3600" dirty="0" err="1"/>
              <a:t>போல</a:t>
            </a:r>
            <a:r>
              <a:rPr lang="en-US" sz="3600" dirty="0"/>
              <a:t> </a:t>
            </a:r>
            <a:r>
              <a:rPr lang="en-US" sz="3600" dirty="0" err="1"/>
              <a:t>ஒரு</a:t>
            </a:r>
            <a:r>
              <a:rPr lang="en-US" sz="3600" dirty="0"/>
              <a:t> </a:t>
            </a:r>
            <a:r>
              <a:rPr lang="en-US" sz="3600" dirty="0" err="1"/>
              <a:t>தெய்வம்</a:t>
            </a:r>
            <a:r>
              <a:rPr lang="en-US" sz="3600" dirty="0"/>
              <a:t> </a:t>
            </a:r>
            <a:r>
              <a:rPr lang="en-US" sz="3600" dirty="0" err="1"/>
              <a:t>உண்டா</a:t>
            </a:r>
            <a:r>
              <a:rPr lang="en-US" sz="3600" dirty="0"/>
              <a:t>? </a:t>
            </a:r>
            <a:r>
              <a:rPr lang="en-US" sz="3600" dirty="0" err="1"/>
              <a:t>இல்லவே</a:t>
            </a:r>
            <a:r>
              <a:rPr lang="en-US" sz="3600" dirty="0"/>
              <a:t> </a:t>
            </a:r>
            <a:r>
              <a:rPr lang="en-US" sz="3600" dirty="0" err="1"/>
              <a:t>இல்ல</a:t>
            </a:r>
            <a:endParaRPr lang="en-US" sz="3600" dirty="0"/>
          </a:p>
          <a:p>
            <a:pPr marL="628650" lvl="1" indent="-457200"/>
            <a:r>
              <a:rPr lang="en-US" sz="3600" dirty="0" err="1"/>
              <a:t>இந்த</a:t>
            </a:r>
            <a:r>
              <a:rPr lang="en-US" sz="3600" dirty="0"/>
              <a:t> </a:t>
            </a:r>
            <a:r>
              <a:rPr lang="en-US" sz="3600" dirty="0" err="1"/>
              <a:t>பாவ</a:t>
            </a:r>
            <a:r>
              <a:rPr lang="en-US" sz="3600" dirty="0"/>
              <a:t> </a:t>
            </a:r>
            <a:r>
              <a:rPr lang="en-US" sz="3600" dirty="0" err="1"/>
              <a:t>மன்னிப்ப</a:t>
            </a:r>
            <a:r>
              <a:rPr lang="en-US" sz="3600" dirty="0"/>
              <a:t>, </a:t>
            </a:r>
            <a:r>
              <a:rPr lang="en-US" sz="3600" dirty="0" err="1"/>
              <a:t>விக்கிரகங்களாலேயோ</a:t>
            </a:r>
            <a:r>
              <a:rPr lang="en-US" sz="3600" dirty="0"/>
              <a:t>, </a:t>
            </a:r>
            <a:r>
              <a:rPr lang="en-US" sz="3600" dirty="0" err="1"/>
              <a:t>மனிதர்களாலேயோ</a:t>
            </a:r>
            <a:r>
              <a:rPr lang="en-US" sz="3600" dirty="0"/>
              <a:t>, </a:t>
            </a:r>
            <a:r>
              <a:rPr lang="en-US" sz="3600" dirty="0" err="1"/>
              <a:t>கொடுக்கமுடியாது</a:t>
            </a:r>
            <a:r>
              <a:rPr lang="en-US" sz="3600" dirty="0"/>
              <a:t>. </a:t>
            </a:r>
            <a:r>
              <a:rPr lang="en-US" sz="3600" dirty="0" err="1"/>
              <a:t>பாவ</a:t>
            </a:r>
            <a:r>
              <a:rPr lang="en-US" sz="3600" dirty="0"/>
              <a:t> </a:t>
            </a:r>
            <a:r>
              <a:rPr lang="en-US" sz="3600" dirty="0" err="1"/>
              <a:t>பரிகாரியா</a:t>
            </a:r>
            <a:r>
              <a:rPr lang="en-US" sz="3600" dirty="0"/>
              <a:t> </a:t>
            </a:r>
            <a:r>
              <a:rPr lang="en-US" sz="3600" dirty="0" err="1"/>
              <a:t>மரித்து</a:t>
            </a:r>
            <a:r>
              <a:rPr lang="en-US" sz="3600" dirty="0"/>
              <a:t> </a:t>
            </a:r>
            <a:r>
              <a:rPr lang="en-US" sz="3600" dirty="0" err="1"/>
              <a:t>மூன்றாம்</a:t>
            </a:r>
            <a:r>
              <a:rPr lang="en-US" sz="3600" dirty="0"/>
              <a:t> </a:t>
            </a:r>
            <a:r>
              <a:rPr lang="en-US" sz="3600" dirty="0" err="1"/>
              <a:t>நாள்</a:t>
            </a:r>
            <a:r>
              <a:rPr lang="en-US" sz="3600" dirty="0"/>
              <a:t> </a:t>
            </a:r>
            <a:r>
              <a:rPr lang="en-US" sz="3600" dirty="0" err="1"/>
              <a:t>உயிரோடு</a:t>
            </a:r>
            <a:r>
              <a:rPr lang="en-US" sz="3600" dirty="0"/>
              <a:t> </a:t>
            </a:r>
            <a:r>
              <a:rPr lang="en-US" sz="3600" dirty="0" err="1"/>
              <a:t>எழுந்த</a:t>
            </a:r>
            <a:r>
              <a:rPr lang="en-US" sz="3600" dirty="0"/>
              <a:t> </a:t>
            </a:r>
            <a:r>
              <a:rPr lang="en-US" sz="3600" dirty="0" err="1"/>
              <a:t>இயேசுவால</a:t>
            </a:r>
            <a:r>
              <a:rPr lang="en-US" sz="3600" dirty="0"/>
              <a:t> </a:t>
            </a:r>
            <a:r>
              <a:rPr lang="en-US" sz="3600" dirty="0" err="1"/>
              <a:t>மட்டுமே</a:t>
            </a:r>
            <a:r>
              <a:rPr lang="en-US" sz="3600" dirty="0"/>
              <a:t> </a:t>
            </a:r>
            <a:r>
              <a:rPr lang="en-US" sz="3600" dirty="0" err="1"/>
              <a:t>முடியும்</a:t>
            </a:r>
            <a:endParaRPr lang="ta-IN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237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இயேசுவால்</a:t>
            </a:r>
            <a:r>
              <a:rPr lang="en-US" sz="4000" dirty="0"/>
              <a:t> </a:t>
            </a:r>
            <a:r>
              <a:rPr lang="en-US" sz="4000" dirty="0" err="1"/>
              <a:t>மட்டுமே</a:t>
            </a:r>
            <a:r>
              <a:rPr lang="en-US" sz="4000" dirty="0"/>
              <a:t> </a:t>
            </a:r>
            <a:r>
              <a:rPr lang="en-US" sz="4000" dirty="0" err="1"/>
              <a:t>இரட்சிக்க</a:t>
            </a:r>
            <a:r>
              <a:rPr lang="en-US" sz="4000" dirty="0"/>
              <a:t> </a:t>
            </a:r>
            <a:r>
              <a:rPr lang="en-US" sz="4000" dirty="0" err="1"/>
              <a:t>முடியும்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நாம்</a:t>
            </a:r>
            <a:r>
              <a:rPr lang="en-US" dirty="0"/>
              <a:t> </a:t>
            </a:r>
            <a:r>
              <a:rPr lang="en-US" dirty="0" err="1"/>
              <a:t>இரட்சிக்கப்பட</a:t>
            </a:r>
            <a:r>
              <a:rPr lang="en-US" dirty="0"/>
              <a:t> </a:t>
            </a:r>
            <a:r>
              <a:rPr lang="en-US" dirty="0" err="1"/>
              <a:t>இயேசுவின்</a:t>
            </a:r>
            <a:r>
              <a:rPr lang="en-US" dirty="0"/>
              <a:t> </a:t>
            </a:r>
            <a:r>
              <a:rPr lang="en-US" dirty="0" err="1"/>
              <a:t>நாமம்</a:t>
            </a:r>
            <a:r>
              <a:rPr lang="en-US" dirty="0"/>
              <a:t> </a:t>
            </a:r>
            <a:r>
              <a:rPr lang="en-US" dirty="0" err="1"/>
              <a:t>மட்டுமே</a:t>
            </a:r>
            <a:r>
              <a:rPr lang="en-US" dirty="0"/>
              <a:t> </a:t>
            </a:r>
            <a:r>
              <a:rPr lang="en-US" dirty="0" err="1"/>
              <a:t>கொடுக்கப்பட்டிருக்கிறது</a:t>
            </a:r>
            <a:endParaRPr lang="en-US" dirty="0"/>
          </a:p>
          <a:p>
            <a:pPr marL="628650" lvl="1" indent="-457200"/>
            <a:r>
              <a:rPr lang="en-US" sz="3600" dirty="0" err="1"/>
              <a:t>அப்</a:t>
            </a:r>
            <a:r>
              <a:rPr lang="en-US" sz="3600" dirty="0"/>
              <a:t> 4:12 - </a:t>
            </a:r>
            <a:r>
              <a:rPr lang="en-US" sz="3600" dirty="0" err="1"/>
              <a:t>இயேசுவாலேயே</a:t>
            </a:r>
            <a:r>
              <a:rPr lang="en-US" sz="3600" dirty="0"/>
              <a:t> அ</a:t>
            </a:r>
            <a:r>
              <a:rPr lang="ta-IN" sz="3600" dirty="0"/>
              <a:t>ன்றி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வேறொருவராலும்</a:t>
            </a:r>
            <a:r>
              <a:rPr lang="ta-IN" sz="3600" dirty="0"/>
              <a:t> இரட்சிப்பு இல்லை; நாம் இரட்சிக்கப்படும்படிக்கு வானத்தின் கீழெங்கும், மனுஷர்களுக்குள்ளே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அவருடைய</a:t>
            </a:r>
            <a:r>
              <a:rPr lang="ta-IN" sz="3600" dirty="0"/>
              <a:t>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நாமமேயல்லாமல்</a:t>
            </a:r>
            <a:r>
              <a:rPr lang="ta-IN" sz="3600" dirty="0"/>
              <a:t> வேறொரு நாமம் கட்டளையிடப்படவும் இல்லை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909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இயேசுவால்</a:t>
            </a:r>
            <a:r>
              <a:rPr lang="en-US" sz="4000" dirty="0"/>
              <a:t> </a:t>
            </a:r>
            <a:r>
              <a:rPr lang="en-US" sz="4000" dirty="0" err="1"/>
              <a:t>மட்டுமே</a:t>
            </a:r>
            <a:r>
              <a:rPr lang="en-US" sz="4000" dirty="0"/>
              <a:t> </a:t>
            </a:r>
            <a:r>
              <a:rPr lang="en-US" sz="4000" dirty="0" err="1"/>
              <a:t>இரட்சிக்க</a:t>
            </a:r>
            <a:r>
              <a:rPr lang="en-US" sz="4000" dirty="0"/>
              <a:t> </a:t>
            </a:r>
            <a:r>
              <a:rPr lang="en-US" sz="4000" dirty="0" err="1"/>
              <a:t>முடியும்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நாம்</a:t>
            </a:r>
            <a:r>
              <a:rPr lang="en-US" dirty="0"/>
              <a:t> </a:t>
            </a:r>
            <a:r>
              <a:rPr lang="en-US" dirty="0" err="1"/>
              <a:t>இரட்சிக்கப்பட</a:t>
            </a:r>
            <a:r>
              <a:rPr lang="en-US" dirty="0"/>
              <a:t> </a:t>
            </a:r>
            <a:r>
              <a:rPr lang="en-US" dirty="0" err="1"/>
              <a:t>இயேசுவின்</a:t>
            </a:r>
            <a:r>
              <a:rPr lang="en-US" dirty="0"/>
              <a:t> </a:t>
            </a:r>
            <a:r>
              <a:rPr lang="en-US" dirty="0" err="1"/>
              <a:t>நாமம்</a:t>
            </a:r>
            <a:r>
              <a:rPr lang="en-US" dirty="0"/>
              <a:t> </a:t>
            </a:r>
            <a:r>
              <a:rPr lang="en-US" dirty="0" err="1"/>
              <a:t>மட்டுமே</a:t>
            </a:r>
            <a:r>
              <a:rPr lang="en-US" dirty="0"/>
              <a:t> </a:t>
            </a:r>
            <a:r>
              <a:rPr lang="en-US" dirty="0" err="1"/>
              <a:t>கொடுக்கப்பட்டிருக்கிறது</a:t>
            </a:r>
            <a:endParaRPr lang="en-US" dirty="0"/>
          </a:p>
          <a:p>
            <a:pPr marL="628650" lvl="1" indent="-457200"/>
            <a:r>
              <a:rPr lang="en-US" sz="3600" dirty="0"/>
              <a:t>“</a:t>
            </a:r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</a:t>
            </a:r>
            <a:r>
              <a:rPr lang="en-US" sz="3600" dirty="0"/>
              <a:t>” </a:t>
            </a:r>
            <a:r>
              <a:rPr lang="en-US" sz="3600" dirty="0" err="1"/>
              <a:t>என்கிற</a:t>
            </a:r>
            <a:r>
              <a:rPr lang="en-US" sz="3600" dirty="0"/>
              <a:t> </a:t>
            </a:r>
            <a:r>
              <a:rPr lang="en-US" sz="3600" dirty="0" err="1"/>
              <a:t>நாமத்தை</a:t>
            </a:r>
            <a:r>
              <a:rPr lang="en-US" sz="3600" dirty="0"/>
              <a:t> </a:t>
            </a:r>
            <a:r>
              <a:rPr lang="en-US" sz="3600" dirty="0" err="1"/>
              <a:t>தவிற</a:t>
            </a:r>
            <a:r>
              <a:rPr lang="en-US" sz="3600" dirty="0"/>
              <a:t> </a:t>
            </a:r>
            <a:r>
              <a:rPr lang="en-US" sz="3600" dirty="0" err="1"/>
              <a:t>வேறு</a:t>
            </a:r>
            <a:r>
              <a:rPr lang="en-US" sz="3600" dirty="0"/>
              <a:t> </a:t>
            </a:r>
            <a:r>
              <a:rPr lang="en-US" sz="3600" dirty="0" err="1"/>
              <a:t>ஒரு</a:t>
            </a:r>
            <a:r>
              <a:rPr lang="en-US" sz="3600" dirty="0"/>
              <a:t> </a:t>
            </a:r>
            <a:r>
              <a:rPr lang="en-US" sz="3600" dirty="0" err="1"/>
              <a:t>மனிதரின்</a:t>
            </a:r>
            <a:r>
              <a:rPr lang="en-US" sz="3600" dirty="0"/>
              <a:t> </a:t>
            </a:r>
            <a:r>
              <a:rPr lang="en-US" sz="3600" dirty="0" err="1"/>
              <a:t>நாமமோ</a:t>
            </a:r>
            <a:r>
              <a:rPr lang="en-US" sz="3600" dirty="0"/>
              <a:t>, </a:t>
            </a:r>
            <a:r>
              <a:rPr lang="en-US" sz="3600" dirty="0" err="1"/>
              <a:t>ஆவியின்</a:t>
            </a:r>
            <a:r>
              <a:rPr lang="en-US" sz="3600" dirty="0"/>
              <a:t> </a:t>
            </a:r>
            <a:r>
              <a:rPr lang="en-US" sz="3600" dirty="0" err="1"/>
              <a:t>நாமமோ</a:t>
            </a:r>
            <a:r>
              <a:rPr lang="en-US" sz="3600" dirty="0"/>
              <a:t>, </a:t>
            </a:r>
            <a:r>
              <a:rPr lang="en-US" sz="3600" dirty="0" err="1"/>
              <a:t>சொரூபங்களின்</a:t>
            </a:r>
            <a:r>
              <a:rPr lang="en-US" sz="3600" dirty="0"/>
              <a:t> </a:t>
            </a:r>
            <a:r>
              <a:rPr lang="en-US" sz="3600" dirty="0" err="1"/>
              <a:t>நாமமோ</a:t>
            </a:r>
            <a:r>
              <a:rPr lang="en-US" sz="3600" dirty="0"/>
              <a:t>, </a:t>
            </a:r>
            <a:r>
              <a:rPr lang="en-US" sz="3600" dirty="0" err="1"/>
              <a:t>மாகாத்மா</a:t>
            </a:r>
            <a:r>
              <a:rPr lang="en-US" sz="3600" dirty="0"/>
              <a:t> </a:t>
            </a:r>
            <a:r>
              <a:rPr lang="en-US" sz="3600" dirty="0" err="1"/>
              <a:t>என்பவர்களின்</a:t>
            </a:r>
            <a:r>
              <a:rPr lang="en-US" sz="3600" dirty="0"/>
              <a:t> </a:t>
            </a:r>
            <a:r>
              <a:rPr lang="en-US" sz="3600" dirty="0" err="1"/>
              <a:t>நாமமோ</a:t>
            </a:r>
            <a:r>
              <a:rPr lang="en-US" sz="3600" dirty="0"/>
              <a:t>, </a:t>
            </a:r>
            <a:r>
              <a:rPr lang="en-US" sz="3600" dirty="0" err="1"/>
              <a:t>புனிதர்களின்</a:t>
            </a:r>
            <a:r>
              <a:rPr lang="en-US" sz="3600" dirty="0"/>
              <a:t> </a:t>
            </a:r>
            <a:r>
              <a:rPr lang="en-US" sz="3600" dirty="0" err="1"/>
              <a:t>நாமமோ</a:t>
            </a:r>
            <a:r>
              <a:rPr lang="en-US" sz="3600" dirty="0"/>
              <a:t> </a:t>
            </a:r>
            <a:r>
              <a:rPr lang="en-US" sz="3600" dirty="0" err="1"/>
              <a:t>நமக்கு</a:t>
            </a:r>
            <a:r>
              <a:rPr lang="en-US" sz="3600" dirty="0"/>
              <a:t> </a:t>
            </a:r>
            <a:r>
              <a:rPr lang="en-US" sz="3600" dirty="0" err="1"/>
              <a:t>இரட்சிப்பை</a:t>
            </a:r>
            <a:r>
              <a:rPr lang="en-US" sz="3600" dirty="0"/>
              <a:t> </a:t>
            </a:r>
            <a:r>
              <a:rPr lang="en-US" sz="3600" dirty="0" err="1"/>
              <a:t>கொடுக்கமுடியாது</a:t>
            </a:r>
            <a:endParaRPr lang="ta-IN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577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இயேசுவால்</a:t>
            </a:r>
            <a:r>
              <a:rPr lang="en-US" sz="4000" dirty="0"/>
              <a:t> </a:t>
            </a:r>
            <a:r>
              <a:rPr lang="en-US" sz="4000" dirty="0" err="1"/>
              <a:t>மட்டுமே</a:t>
            </a:r>
            <a:r>
              <a:rPr lang="en-US" sz="4000" dirty="0"/>
              <a:t> </a:t>
            </a:r>
            <a:r>
              <a:rPr lang="en-US" sz="4000" dirty="0" err="1"/>
              <a:t>இரட்சிக்க</a:t>
            </a:r>
            <a:r>
              <a:rPr lang="en-US" sz="4000" dirty="0"/>
              <a:t> </a:t>
            </a:r>
            <a:r>
              <a:rPr lang="en-US" sz="4000" dirty="0" err="1"/>
              <a:t>முடியும்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3. </a:t>
            </a:r>
            <a:r>
              <a:rPr lang="ta-IN" dirty="0"/>
              <a:t>இயேசு மட்டுமே </a:t>
            </a:r>
            <a:r>
              <a:rPr lang="en-US" dirty="0" err="1"/>
              <a:t>இரட்சிப்பின்</a:t>
            </a:r>
            <a:r>
              <a:rPr lang="en-US" dirty="0"/>
              <a:t> </a:t>
            </a:r>
            <a:r>
              <a:rPr lang="ta-IN" dirty="0"/>
              <a:t>வழி</a:t>
            </a:r>
            <a:r>
              <a:rPr lang="en-US" dirty="0"/>
              <a:t>, </a:t>
            </a:r>
            <a:r>
              <a:rPr lang="en-US" dirty="0" err="1"/>
              <a:t>வேறு</a:t>
            </a:r>
            <a:r>
              <a:rPr lang="en-US" dirty="0"/>
              <a:t> </a:t>
            </a:r>
            <a:r>
              <a:rPr lang="en-US" dirty="0" err="1"/>
              <a:t>ஒரு</a:t>
            </a:r>
            <a:r>
              <a:rPr lang="en-US" dirty="0"/>
              <a:t> </a:t>
            </a:r>
            <a:r>
              <a:rPr lang="en-US" dirty="0" err="1"/>
              <a:t>வழி</a:t>
            </a:r>
            <a:r>
              <a:rPr lang="en-US" dirty="0"/>
              <a:t> </a:t>
            </a:r>
            <a:r>
              <a:rPr lang="en-US" dirty="0" err="1"/>
              <a:t>கிடையாது</a:t>
            </a:r>
            <a:endParaRPr lang="en-US" dirty="0"/>
          </a:p>
          <a:p>
            <a:pPr marL="628650" lvl="1" indent="-457200"/>
            <a:r>
              <a:rPr lang="en-US" sz="3600" dirty="0" err="1"/>
              <a:t>யோவா</a:t>
            </a:r>
            <a:r>
              <a:rPr lang="en-US" sz="3600" dirty="0"/>
              <a:t> 14:6 - </a:t>
            </a:r>
            <a:r>
              <a:rPr lang="ta-IN" sz="3600" dirty="0"/>
              <a:t>நானே </a:t>
            </a:r>
            <a:r>
              <a:rPr lang="ta-IN" sz="4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வழியும்</a:t>
            </a:r>
            <a:r>
              <a:rPr lang="ta-IN" sz="3600" dirty="0"/>
              <a:t> சத்தியமும் ஜீவனுமாயிருக்கிறேன்; என்னாலேயல்லாமல் ஒருவனும் பிதாவினிடத்தில் வரான்.</a:t>
            </a:r>
            <a:endParaRPr lang="en-US" sz="3600" dirty="0"/>
          </a:p>
          <a:p>
            <a:pPr marL="628650" lvl="1" indent="-457200"/>
            <a:r>
              <a:rPr lang="en-US" sz="3600" dirty="0" err="1"/>
              <a:t>இயேசு</a:t>
            </a:r>
            <a:r>
              <a:rPr lang="en-US" sz="3600" dirty="0"/>
              <a:t> </a:t>
            </a:r>
            <a:r>
              <a:rPr lang="en-US" sz="3600" dirty="0" err="1"/>
              <a:t>மட்டும்</a:t>
            </a:r>
            <a:r>
              <a:rPr lang="en-US" sz="3600" dirty="0"/>
              <a:t> </a:t>
            </a:r>
            <a:r>
              <a:rPr lang="en-US" sz="3600" dirty="0" err="1"/>
              <a:t>தான்</a:t>
            </a:r>
            <a:r>
              <a:rPr lang="en-US" sz="3600" dirty="0"/>
              <a:t> </a:t>
            </a:r>
            <a:r>
              <a:rPr lang="en-US" sz="3600" dirty="0" err="1"/>
              <a:t>வழி</a:t>
            </a:r>
            <a:r>
              <a:rPr lang="en-US" sz="3600" dirty="0"/>
              <a:t>, </a:t>
            </a:r>
            <a:r>
              <a:rPr lang="en-US" sz="3600" dirty="0" err="1"/>
              <a:t>மோட்சம்</a:t>
            </a:r>
            <a:r>
              <a:rPr lang="en-US" sz="3600" dirty="0"/>
              <a:t> </a:t>
            </a:r>
            <a:r>
              <a:rPr lang="en-US" sz="3600" dirty="0" err="1"/>
              <a:t>போகிறதற்கு</a:t>
            </a:r>
            <a:r>
              <a:rPr lang="en-US" sz="3600" dirty="0"/>
              <a:t> </a:t>
            </a:r>
            <a:r>
              <a:rPr lang="en-US" sz="3600" dirty="0" err="1"/>
              <a:t>இன்னொரு</a:t>
            </a:r>
            <a:r>
              <a:rPr lang="en-US" sz="3600" dirty="0"/>
              <a:t> </a:t>
            </a:r>
            <a:r>
              <a:rPr lang="en-US" sz="3600" dirty="0" err="1"/>
              <a:t>வழி</a:t>
            </a:r>
            <a:r>
              <a:rPr lang="en-US" sz="3600" dirty="0"/>
              <a:t> </a:t>
            </a:r>
            <a:r>
              <a:rPr lang="en-US" sz="3600" dirty="0" err="1"/>
              <a:t>கிடையாது</a:t>
            </a:r>
            <a:endParaRPr lang="en-US" sz="3600" dirty="0"/>
          </a:p>
          <a:p>
            <a:pPr marL="628650" lvl="1" indent="-457200"/>
            <a:r>
              <a:rPr lang="en-US" sz="3600" dirty="0" err="1"/>
              <a:t>யோவா</a:t>
            </a:r>
            <a:r>
              <a:rPr lang="en-US" sz="3600" dirty="0"/>
              <a:t> 10:9 </a:t>
            </a:r>
            <a:r>
              <a:rPr lang="ta-IN" sz="3600" dirty="0"/>
              <a:t>நானே </a:t>
            </a:r>
            <a:r>
              <a:rPr lang="ta-IN" sz="4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வாசல்</a:t>
            </a:r>
            <a:r>
              <a:rPr lang="ta-IN" sz="3600" dirty="0"/>
              <a:t>, என் </a:t>
            </a:r>
            <a:r>
              <a:rPr lang="ta-IN" sz="4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வழியாய்</a:t>
            </a:r>
            <a:r>
              <a:rPr lang="ta-IN" sz="3600" dirty="0"/>
              <a:t> ஒருவன் உட்பிரவேசித்தால், அவன் </a:t>
            </a:r>
            <a:r>
              <a:rPr lang="ta-IN" sz="4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இரட்சிக்கப்படுவான்</a:t>
            </a:r>
            <a:r>
              <a:rPr lang="en-US" sz="3600" dirty="0"/>
              <a:t>..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333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இயேசுவால்</a:t>
            </a:r>
            <a:r>
              <a:rPr lang="en-US" sz="4000" dirty="0"/>
              <a:t> </a:t>
            </a:r>
            <a:r>
              <a:rPr lang="en-US" sz="4000" dirty="0" err="1"/>
              <a:t>மட்டுமே</a:t>
            </a:r>
            <a:r>
              <a:rPr lang="en-US" sz="4000" dirty="0"/>
              <a:t> </a:t>
            </a:r>
            <a:r>
              <a:rPr lang="en-US" sz="4000" dirty="0" err="1"/>
              <a:t>இரட்சிக்க</a:t>
            </a:r>
            <a:r>
              <a:rPr lang="en-US" sz="4000" dirty="0"/>
              <a:t> </a:t>
            </a:r>
            <a:r>
              <a:rPr lang="en-US" sz="4000" dirty="0" err="1"/>
              <a:t>முடியும்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4. </a:t>
            </a:r>
            <a:r>
              <a:rPr lang="ta-IN" dirty="0"/>
              <a:t>இயேசு </a:t>
            </a:r>
            <a:r>
              <a:rPr lang="en-US" dirty="0" err="1"/>
              <a:t>ஒரு</a:t>
            </a:r>
            <a:r>
              <a:rPr lang="en-US" dirty="0"/>
              <a:t> </a:t>
            </a:r>
            <a:r>
              <a:rPr lang="en-US" dirty="0" err="1"/>
              <a:t>நல்ல</a:t>
            </a:r>
            <a:r>
              <a:rPr lang="en-US" dirty="0"/>
              <a:t> </a:t>
            </a:r>
            <a:r>
              <a:rPr lang="en-US" dirty="0" err="1"/>
              <a:t>மேய்ப்பன்</a:t>
            </a:r>
            <a:endParaRPr lang="en-US" dirty="0"/>
          </a:p>
          <a:p>
            <a:pPr marL="628650" lvl="1" indent="-457200"/>
            <a:r>
              <a:rPr lang="en-US" sz="3600" dirty="0" err="1"/>
              <a:t>யோவா</a:t>
            </a:r>
            <a:r>
              <a:rPr lang="en-US" sz="3600" dirty="0"/>
              <a:t> 10:11 - </a:t>
            </a:r>
            <a:r>
              <a:rPr lang="ta-IN" sz="3600" dirty="0"/>
              <a:t>நானே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நல்ல</a:t>
            </a:r>
            <a:r>
              <a:rPr lang="ta-IN" sz="3600" dirty="0"/>
              <a:t>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மேய்ப்பன்</a:t>
            </a:r>
            <a:r>
              <a:rPr lang="ta-IN" sz="3600" dirty="0"/>
              <a:t>: நல்ல மேய்ப்பன் ஆடுகளுக்காகத் தன்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ஜீவனைக்</a:t>
            </a:r>
            <a:r>
              <a:rPr lang="ta-IN" sz="3600" dirty="0"/>
              <a:t>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கொடுக்கிறான்</a:t>
            </a:r>
            <a:r>
              <a:rPr lang="ta-IN" sz="3600" dirty="0"/>
              <a:t>.</a:t>
            </a:r>
          </a:p>
          <a:p>
            <a:pPr marL="628650" lvl="1" indent="-457200"/>
            <a:r>
              <a:rPr lang="en-US" sz="3600" dirty="0" err="1"/>
              <a:t>இயேசு</a:t>
            </a:r>
            <a:r>
              <a:rPr lang="en-US" sz="3600" dirty="0"/>
              <a:t> </a:t>
            </a:r>
            <a:r>
              <a:rPr lang="en-US" sz="3600" dirty="0" err="1"/>
              <a:t>கிறிஸ்து</a:t>
            </a:r>
            <a:r>
              <a:rPr lang="en-US" sz="3600" dirty="0"/>
              <a:t> </a:t>
            </a:r>
            <a:r>
              <a:rPr lang="en-US" sz="3600" dirty="0" err="1"/>
              <a:t>சிலுவையில்</a:t>
            </a:r>
            <a:r>
              <a:rPr lang="en-US" sz="3600" dirty="0"/>
              <a:t> </a:t>
            </a:r>
            <a:r>
              <a:rPr lang="en-US" sz="3600" dirty="0" err="1"/>
              <a:t>தன்னுடைய</a:t>
            </a:r>
            <a:r>
              <a:rPr lang="en-US" sz="3600" dirty="0"/>
              <a:t> </a:t>
            </a:r>
            <a:r>
              <a:rPr lang="en-US" sz="3600" dirty="0" err="1"/>
              <a:t>ஜீவனை</a:t>
            </a:r>
            <a:r>
              <a:rPr lang="en-US" sz="3600" dirty="0"/>
              <a:t> </a:t>
            </a:r>
            <a:r>
              <a:rPr lang="en-US" sz="3600" dirty="0" err="1"/>
              <a:t>நமக்காக</a:t>
            </a:r>
            <a:r>
              <a:rPr lang="en-US" sz="3600" dirty="0"/>
              <a:t> </a:t>
            </a:r>
            <a:r>
              <a:rPr lang="en-US" sz="3600" dirty="0" err="1"/>
              <a:t>பலியாக</a:t>
            </a:r>
            <a:r>
              <a:rPr lang="en-US" sz="3600" dirty="0"/>
              <a:t> </a:t>
            </a:r>
            <a:r>
              <a:rPr lang="en-US" sz="3600" dirty="0" err="1"/>
              <a:t>கொடுத்தார்</a:t>
            </a:r>
            <a:r>
              <a:rPr lang="en-US" sz="3600" dirty="0"/>
              <a:t>, </a:t>
            </a:r>
            <a:r>
              <a:rPr lang="en-US" sz="3600" dirty="0" err="1"/>
              <a:t>வேறு</a:t>
            </a:r>
            <a:r>
              <a:rPr lang="en-US" sz="3600" dirty="0"/>
              <a:t> </a:t>
            </a:r>
            <a:r>
              <a:rPr lang="en-US" sz="3600" dirty="0" err="1"/>
              <a:t>ஒருத்தர்</a:t>
            </a:r>
            <a:r>
              <a:rPr lang="en-US" sz="3600" dirty="0"/>
              <a:t> </a:t>
            </a:r>
            <a:r>
              <a:rPr lang="en-US" sz="3600" dirty="0" err="1"/>
              <a:t>இந்த</a:t>
            </a:r>
            <a:r>
              <a:rPr lang="en-US" sz="3600" dirty="0"/>
              <a:t> </a:t>
            </a:r>
            <a:r>
              <a:rPr lang="en-US" sz="3600" dirty="0" err="1"/>
              <a:t>உலக</a:t>
            </a:r>
            <a:r>
              <a:rPr lang="en-US" sz="3600" dirty="0"/>
              <a:t> </a:t>
            </a:r>
            <a:r>
              <a:rPr lang="en-US" sz="3600" dirty="0" err="1"/>
              <a:t>வரலாற்றில்</a:t>
            </a:r>
            <a:r>
              <a:rPr lang="en-US" sz="3600" dirty="0"/>
              <a:t> </a:t>
            </a:r>
            <a:r>
              <a:rPr lang="en-US" sz="3600" dirty="0" err="1"/>
              <a:t>இப்படி</a:t>
            </a:r>
            <a:r>
              <a:rPr lang="en-US" sz="3600" dirty="0"/>
              <a:t> </a:t>
            </a:r>
            <a:r>
              <a:rPr lang="en-US" sz="3600" dirty="0" err="1"/>
              <a:t>கொடுத்தது</a:t>
            </a:r>
            <a:r>
              <a:rPr lang="en-US" sz="3600" dirty="0"/>
              <a:t> </a:t>
            </a:r>
            <a:r>
              <a:rPr lang="en-US" sz="3600" dirty="0" err="1"/>
              <a:t>உண்டா</a:t>
            </a:r>
            <a:r>
              <a:rPr lang="en-US" sz="3600" dirty="0"/>
              <a:t>?</a:t>
            </a:r>
            <a:endParaRPr lang="ta-IN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918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இயேசுவால்</a:t>
            </a:r>
            <a:r>
              <a:rPr lang="en-US" sz="4000" dirty="0"/>
              <a:t> </a:t>
            </a:r>
            <a:r>
              <a:rPr lang="en-US" sz="4000" dirty="0" err="1"/>
              <a:t>மட்டுமே</a:t>
            </a:r>
            <a:r>
              <a:rPr lang="en-US" sz="4000" dirty="0"/>
              <a:t> </a:t>
            </a:r>
            <a:r>
              <a:rPr lang="en-US" sz="4000" dirty="0" err="1"/>
              <a:t>இரட்சிக்க</a:t>
            </a:r>
            <a:r>
              <a:rPr lang="en-US" sz="4000" dirty="0"/>
              <a:t> </a:t>
            </a:r>
            <a:r>
              <a:rPr lang="en-US" sz="4000" dirty="0" err="1"/>
              <a:t>முடியும்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5. </a:t>
            </a:r>
            <a:r>
              <a:rPr lang="ta-IN" dirty="0"/>
              <a:t>இயேசு என்றாலே இரட்சகர்</a:t>
            </a:r>
            <a:r>
              <a:rPr lang="en-US" dirty="0"/>
              <a:t> </a:t>
            </a:r>
            <a:r>
              <a:rPr lang="en-US" dirty="0" err="1"/>
              <a:t>என்று</a:t>
            </a:r>
            <a:r>
              <a:rPr lang="en-US" dirty="0"/>
              <a:t> </a:t>
            </a:r>
            <a:r>
              <a:rPr lang="en-US" dirty="0" err="1"/>
              <a:t>தான்</a:t>
            </a:r>
            <a:r>
              <a:rPr lang="en-US" dirty="0"/>
              <a:t> </a:t>
            </a:r>
            <a:r>
              <a:rPr lang="en-US" dirty="0" err="1"/>
              <a:t>அர்த்தம்</a:t>
            </a:r>
            <a:endParaRPr lang="en-US" dirty="0"/>
          </a:p>
          <a:p>
            <a:pPr marL="628650" lvl="1" indent="-457200"/>
            <a:r>
              <a:rPr lang="en-US" sz="3600" dirty="0" err="1"/>
              <a:t>மத்</a:t>
            </a:r>
            <a:r>
              <a:rPr lang="en-US" sz="3600" dirty="0"/>
              <a:t> 1:21 - </a:t>
            </a:r>
            <a:r>
              <a:rPr lang="ta-IN" sz="3600" dirty="0"/>
              <a:t>அவள் ஒரு குமாரனைப் பெறுவாள், அவருக்கு இயேசு என்று பேரிடுவாயாக; ஏனெனில் அவர் தமது ஜனங்களின் பாவங்களை நீக்கி அவர்களை இரட்சிப்பார் என்றான்.</a:t>
            </a:r>
            <a:endParaRPr lang="en-US" sz="3600" dirty="0"/>
          </a:p>
          <a:p>
            <a:pPr marL="628650" lvl="1" indent="-457200"/>
            <a:r>
              <a:rPr lang="en-US" sz="3600" dirty="0" err="1"/>
              <a:t>அவருடைய</a:t>
            </a:r>
            <a:r>
              <a:rPr lang="en-US" sz="3600" dirty="0"/>
              <a:t> </a:t>
            </a:r>
            <a:r>
              <a:rPr lang="en-US" sz="3600" dirty="0" err="1"/>
              <a:t>பெயருக்கே</a:t>
            </a:r>
            <a:r>
              <a:rPr lang="en-US" sz="3600" dirty="0"/>
              <a:t> “</a:t>
            </a:r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பாவங்களிலிருந்து</a:t>
            </a:r>
            <a:r>
              <a:rPr lang="en-US" sz="3600" dirty="0"/>
              <a:t> </a:t>
            </a:r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நம்மை</a:t>
            </a:r>
            <a:r>
              <a:rPr lang="en-US" sz="3600" dirty="0"/>
              <a:t> </a:t>
            </a:r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இரட்சிக்கும்</a:t>
            </a:r>
            <a:r>
              <a:rPr lang="en-US" sz="3600" dirty="0"/>
              <a:t>, </a:t>
            </a:r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விடுதலையாக்கும்</a:t>
            </a:r>
            <a:r>
              <a:rPr lang="en-US" sz="3600" dirty="0"/>
              <a:t> </a:t>
            </a:r>
            <a:r>
              <a:rPr lang="en-US" sz="4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இரட்சகர்</a:t>
            </a:r>
            <a:r>
              <a:rPr lang="en-US" sz="3600" dirty="0"/>
              <a:t>” </a:t>
            </a:r>
            <a:r>
              <a:rPr lang="en-US" sz="3600" dirty="0" err="1"/>
              <a:t>என்று</a:t>
            </a:r>
            <a:r>
              <a:rPr lang="en-US" sz="3600" dirty="0"/>
              <a:t> </a:t>
            </a:r>
            <a:r>
              <a:rPr lang="en-US" sz="3600" dirty="0" err="1"/>
              <a:t>தான்</a:t>
            </a:r>
            <a:r>
              <a:rPr lang="en-US" sz="3600" dirty="0"/>
              <a:t> </a:t>
            </a:r>
            <a:r>
              <a:rPr lang="en-US" sz="3600" dirty="0" err="1"/>
              <a:t>அர்த்தம்</a:t>
            </a:r>
            <a:endParaRPr lang="ta-IN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53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இயேசுவால்</a:t>
            </a:r>
            <a:r>
              <a:rPr lang="en-US" sz="4000" dirty="0"/>
              <a:t> </a:t>
            </a:r>
            <a:r>
              <a:rPr lang="en-US" sz="4000" dirty="0" err="1"/>
              <a:t>மட்டுமே</a:t>
            </a:r>
            <a:r>
              <a:rPr lang="en-US" sz="4000" dirty="0"/>
              <a:t> </a:t>
            </a:r>
            <a:r>
              <a:rPr lang="en-US" sz="4000" dirty="0" err="1"/>
              <a:t>இரட்சிக்க</a:t>
            </a:r>
            <a:r>
              <a:rPr lang="en-US" sz="4000" dirty="0"/>
              <a:t> </a:t>
            </a:r>
            <a:r>
              <a:rPr lang="en-US" sz="4000" dirty="0" err="1"/>
              <a:t>முடியும்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6. </a:t>
            </a:r>
            <a:r>
              <a:rPr lang="ta-IN" dirty="0"/>
              <a:t>இயேசுவை விசுவாசிப்பவனே இரட்சிக்கப்பட முடியும்</a:t>
            </a:r>
            <a:endParaRPr lang="en-US" dirty="0"/>
          </a:p>
          <a:p>
            <a:pPr marL="628650" lvl="1" indent="-457200"/>
            <a:r>
              <a:rPr lang="en-US" sz="3600" dirty="0" err="1"/>
              <a:t>யோவா</a:t>
            </a:r>
            <a:r>
              <a:rPr lang="en-US" sz="3600" dirty="0"/>
              <a:t> 3:16 </a:t>
            </a:r>
            <a:r>
              <a:rPr lang="ta-IN" sz="3600" dirty="0"/>
              <a:t>தேவன், தம்முடைய ஒரேபேறான குமாரனை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விசுவாசிக்கிறவன்</a:t>
            </a:r>
            <a:r>
              <a:rPr lang="ta-IN" sz="3600" dirty="0"/>
              <a:t> எவனோ அவன் கெட்டுப்போகாமல் நித்தியஜீவனை அடையும்படிக்கு, அவரைத் தந்தருளி, இவ்வளவாய் உலகத்தில் அன்பு கூர்ந்தார்.</a:t>
            </a:r>
          </a:p>
          <a:p>
            <a:pPr marL="628650" lvl="1" indent="-457200"/>
            <a:r>
              <a:rPr lang="en-US" sz="3600" dirty="0" err="1"/>
              <a:t>அப்</a:t>
            </a:r>
            <a:r>
              <a:rPr lang="en-US" sz="3600" dirty="0"/>
              <a:t> 16:31 </a:t>
            </a:r>
            <a:r>
              <a:rPr lang="ta-IN" sz="3600" dirty="0"/>
              <a:t>கர்த்தராகிய இயேசுகிறிஸ்துவை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விசுவாசி</a:t>
            </a:r>
            <a:r>
              <a:rPr lang="ta-IN" sz="3600" dirty="0"/>
              <a:t>, அப்பொழுது நீயும் உன் வீட்டாரும் இரட்சிக்கப்படுவீர்கள்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95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இயேசுவால்</a:t>
            </a:r>
            <a:r>
              <a:rPr lang="en-US" sz="4000" dirty="0"/>
              <a:t> </a:t>
            </a:r>
            <a:r>
              <a:rPr lang="en-US" sz="4000" dirty="0" err="1"/>
              <a:t>மட்டுமே</a:t>
            </a:r>
            <a:r>
              <a:rPr lang="en-US" sz="4000" dirty="0"/>
              <a:t> </a:t>
            </a:r>
            <a:r>
              <a:rPr lang="en-US" sz="4000" dirty="0" err="1"/>
              <a:t>இரட்சிக்க</a:t>
            </a:r>
            <a:r>
              <a:rPr lang="en-US" sz="4000" dirty="0"/>
              <a:t> </a:t>
            </a:r>
            <a:r>
              <a:rPr lang="en-US" sz="4000" dirty="0" err="1"/>
              <a:t>முடியும்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7. </a:t>
            </a:r>
            <a:r>
              <a:rPr lang="ta-IN" dirty="0"/>
              <a:t>இஸ்ரவேலரும்</a:t>
            </a:r>
            <a:r>
              <a:rPr lang="en-US" dirty="0"/>
              <a:t>/</a:t>
            </a:r>
            <a:r>
              <a:rPr lang="en-US" dirty="0" err="1"/>
              <a:t>யூதர்களும்</a:t>
            </a:r>
            <a:r>
              <a:rPr lang="ta-IN" dirty="0"/>
              <a:t> இயேசுவை ஏற்றுக்</a:t>
            </a:r>
            <a:r>
              <a:rPr lang="en-US" dirty="0"/>
              <a:t> </a:t>
            </a:r>
            <a:r>
              <a:rPr lang="ta-IN" dirty="0"/>
              <a:t>கொள்ளனும்</a:t>
            </a:r>
            <a:endParaRPr lang="en-US" dirty="0"/>
          </a:p>
          <a:p>
            <a:pPr marL="628650" lvl="1" indent="-457200"/>
            <a:r>
              <a:rPr lang="en-US" sz="3600" dirty="0" err="1"/>
              <a:t>இஸ்ரவேலர்களுக்கு</a:t>
            </a:r>
            <a:r>
              <a:rPr lang="en-US" sz="3600" dirty="0"/>
              <a:t>/</a:t>
            </a:r>
            <a:r>
              <a:rPr lang="en-US" sz="3600" dirty="0" err="1"/>
              <a:t>யூதர்களுக்கு</a:t>
            </a:r>
            <a:r>
              <a:rPr lang="en-US" sz="3600" dirty="0"/>
              <a:t> </a:t>
            </a:r>
            <a:r>
              <a:rPr lang="en-US" sz="3600" dirty="0" err="1"/>
              <a:t>நியாயப்பிரமாணம்</a:t>
            </a:r>
            <a:r>
              <a:rPr lang="en-US" sz="3600" dirty="0"/>
              <a:t> </a:t>
            </a:r>
            <a:r>
              <a:rPr lang="en-US" sz="3600" dirty="0" err="1"/>
              <a:t>கொடுக்கப்பட்டிருந்தாலும்</a:t>
            </a:r>
            <a:r>
              <a:rPr lang="en-US" sz="3600" dirty="0"/>
              <a:t>, </a:t>
            </a:r>
            <a:r>
              <a:rPr lang="en-US" sz="3600" dirty="0" err="1"/>
              <a:t>இயேசு</a:t>
            </a:r>
            <a:r>
              <a:rPr lang="en-US" sz="3600" dirty="0"/>
              <a:t> </a:t>
            </a:r>
            <a:r>
              <a:rPr lang="en-US" sz="3600" dirty="0" err="1"/>
              <a:t>அந்த</a:t>
            </a:r>
            <a:r>
              <a:rPr lang="en-US" sz="3600" dirty="0"/>
              <a:t> </a:t>
            </a:r>
            <a:r>
              <a:rPr lang="en-US" sz="3600" dirty="0" err="1"/>
              <a:t>பிரமாணத்தை</a:t>
            </a:r>
            <a:r>
              <a:rPr lang="en-US" sz="3600" dirty="0"/>
              <a:t> </a:t>
            </a:r>
            <a:r>
              <a:rPr lang="en-US" sz="3600" dirty="0" err="1"/>
              <a:t>உடைத்து</a:t>
            </a:r>
            <a:r>
              <a:rPr lang="en-US" sz="3600" dirty="0"/>
              <a:t>, </a:t>
            </a:r>
            <a:r>
              <a:rPr lang="en-US" sz="3600" dirty="0" err="1"/>
              <a:t>புதிய</a:t>
            </a:r>
            <a:r>
              <a:rPr lang="en-US" sz="3600" dirty="0"/>
              <a:t> </a:t>
            </a:r>
            <a:r>
              <a:rPr lang="en-US" sz="3600" dirty="0" err="1"/>
              <a:t>உடன்படிக்கையை</a:t>
            </a:r>
            <a:r>
              <a:rPr lang="en-US" sz="3600" dirty="0"/>
              <a:t> </a:t>
            </a:r>
            <a:r>
              <a:rPr lang="en-US" sz="3600" dirty="0" err="1"/>
              <a:t>ஏற்படுத்தியிருக்கிறார்</a:t>
            </a:r>
            <a:r>
              <a:rPr lang="en-US" sz="3600" dirty="0"/>
              <a:t> </a:t>
            </a:r>
            <a:r>
              <a:rPr lang="en-US" sz="3600" dirty="0" err="1"/>
              <a:t>இஸ்ரவேலரையும்</a:t>
            </a:r>
            <a:r>
              <a:rPr lang="en-US" sz="3600" dirty="0"/>
              <a:t>, </a:t>
            </a:r>
            <a:r>
              <a:rPr lang="en-US" sz="3600" dirty="0" err="1"/>
              <a:t>புறஜாதியவரான</a:t>
            </a:r>
            <a:r>
              <a:rPr lang="en-US" sz="3600" dirty="0"/>
              <a:t> </a:t>
            </a:r>
            <a:r>
              <a:rPr lang="en-US" sz="3600" dirty="0" err="1"/>
              <a:t>நம்மையும்</a:t>
            </a:r>
            <a:r>
              <a:rPr lang="en-US" sz="3600" dirty="0"/>
              <a:t> </a:t>
            </a:r>
            <a:r>
              <a:rPr lang="en-US" sz="3600" dirty="0" err="1"/>
              <a:t>தம்முடைய</a:t>
            </a:r>
            <a:r>
              <a:rPr lang="en-US" sz="3600" dirty="0"/>
              <a:t> </a:t>
            </a:r>
            <a:r>
              <a:rPr lang="en-US" sz="3600" dirty="0" err="1"/>
              <a:t>சிலுவையினாலே</a:t>
            </a:r>
            <a:r>
              <a:rPr lang="en-US" sz="3600" dirty="0"/>
              <a:t> </a:t>
            </a:r>
            <a:r>
              <a:rPr lang="en-US" sz="3600" dirty="0" err="1"/>
              <a:t>இணைத்திருக்கிறார்</a:t>
            </a:r>
            <a:r>
              <a:rPr lang="en-US" sz="3600" dirty="0"/>
              <a:t> (</a:t>
            </a:r>
            <a:r>
              <a:rPr lang="en-US" sz="3600" dirty="0" err="1"/>
              <a:t>எபே</a:t>
            </a:r>
            <a:r>
              <a:rPr lang="en-US" sz="3600" dirty="0"/>
              <a:t> 2:11-18), </a:t>
            </a:r>
            <a:r>
              <a:rPr lang="en-US" sz="3600" dirty="0" err="1"/>
              <a:t>அவர்களும்</a:t>
            </a:r>
            <a:r>
              <a:rPr lang="en-US" sz="3600" dirty="0"/>
              <a:t> </a:t>
            </a:r>
            <a:r>
              <a:rPr lang="en-US" sz="3600" dirty="0" err="1"/>
              <a:t>கூட</a:t>
            </a:r>
            <a:r>
              <a:rPr lang="en-US" sz="3600" dirty="0"/>
              <a:t> </a:t>
            </a:r>
            <a:r>
              <a:rPr lang="en-US" sz="43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</a:t>
            </a:r>
            <a:r>
              <a:rPr lang="en-US" sz="3600" dirty="0"/>
              <a:t> </a:t>
            </a:r>
            <a:r>
              <a:rPr lang="en-US" sz="43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மூலமாக</a:t>
            </a:r>
            <a:r>
              <a:rPr lang="en-US" sz="3600" dirty="0"/>
              <a:t> </a:t>
            </a:r>
            <a:r>
              <a:rPr lang="en-US" sz="3600" dirty="0" err="1"/>
              <a:t>தான்</a:t>
            </a:r>
            <a:r>
              <a:rPr lang="en-US" sz="3600" dirty="0"/>
              <a:t> </a:t>
            </a:r>
            <a:r>
              <a:rPr lang="en-US" sz="3600" dirty="0" err="1"/>
              <a:t>இரட்சிக்கப்பட</a:t>
            </a:r>
            <a:r>
              <a:rPr lang="en-US" sz="3600" dirty="0"/>
              <a:t> </a:t>
            </a:r>
            <a:r>
              <a:rPr lang="en-US" sz="3600" dirty="0" err="1"/>
              <a:t>முடியும்</a:t>
            </a:r>
            <a:r>
              <a:rPr lang="en-US" sz="3600" dirty="0"/>
              <a:t>.</a:t>
            </a:r>
            <a:endParaRPr lang="ta-IN" sz="36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079687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முடிவுரை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8687" y="1825625"/>
            <a:ext cx="11334307" cy="41605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1 </a:t>
            </a:r>
            <a:r>
              <a:rPr lang="en-US" sz="36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யோவான்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2:2 </a:t>
            </a:r>
            <a:r>
              <a:rPr lang="ta-IN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நம்முடைய பாவங்களை நிவிர்த்தி செய்கிற கிருபாதாரபலி </a:t>
            </a:r>
            <a:r>
              <a:rPr lang="en-US" sz="36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இயேசுவே</a:t>
            </a:r>
            <a:r>
              <a:rPr lang="ta-IN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; நம்முடைய பாவங்களை மாத்திரம் அல்ல,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சர்வலோகத்தின்</a:t>
            </a:r>
            <a:r>
              <a:rPr lang="ta-IN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பாவங்களையும்</a:t>
            </a:r>
            <a:r>
              <a:rPr lang="ta-IN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நிவிர்த்தி</a:t>
            </a:r>
            <a:r>
              <a:rPr lang="ta-IN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செய்கிற</a:t>
            </a:r>
            <a:r>
              <a:rPr lang="ta-IN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ta-IN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பலியாயிருக்கிறார்</a:t>
            </a:r>
            <a:r>
              <a:rPr lang="ta-IN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.</a:t>
            </a:r>
          </a:p>
          <a:p>
            <a:pPr marL="0" indent="0" algn="ctr">
              <a:buNone/>
            </a:pPr>
            <a:endParaRPr lang="ta-IN" sz="3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735488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முடிவுரை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இந்த</a:t>
            </a:r>
            <a:r>
              <a:rPr lang="en-US" sz="3200" dirty="0"/>
              <a:t> </a:t>
            </a:r>
            <a:r>
              <a:rPr lang="en-US" sz="3200" dirty="0" err="1"/>
              <a:t>வீடியோ</a:t>
            </a:r>
            <a:r>
              <a:rPr lang="en-US" sz="3200" dirty="0"/>
              <a:t> </a:t>
            </a:r>
            <a:r>
              <a:rPr lang="en-US" sz="3200" dirty="0" err="1"/>
              <a:t>மூலமா</a:t>
            </a:r>
            <a:r>
              <a:rPr lang="en-US" sz="3200" dirty="0"/>
              <a:t> </a:t>
            </a:r>
            <a:r>
              <a:rPr lang="en-US" sz="3200" dirty="0" err="1"/>
              <a:t>கேட்டவைகள்</a:t>
            </a:r>
            <a:r>
              <a:rPr lang="en-US" sz="3200" dirty="0"/>
              <a:t> </a:t>
            </a:r>
            <a:r>
              <a:rPr lang="en-US" sz="3200" dirty="0" err="1"/>
              <a:t>உங்களுக்கு</a:t>
            </a:r>
            <a:r>
              <a:rPr lang="en-US" sz="3200" dirty="0"/>
              <a:t> </a:t>
            </a:r>
            <a:r>
              <a:rPr lang="en-US" sz="3200" dirty="0" err="1"/>
              <a:t>புரிந்திருக்கும்</a:t>
            </a:r>
            <a:r>
              <a:rPr lang="en-US" sz="3200" dirty="0"/>
              <a:t> </a:t>
            </a:r>
            <a:r>
              <a:rPr lang="en-US" sz="3200" dirty="0" err="1"/>
              <a:t>என்று</a:t>
            </a:r>
            <a:r>
              <a:rPr lang="en-US" sz="3200" dirty="0"/>
              <a:t> </a:t>
            </a:r>
            <a:r>
              <a:rPr lang="en-US" sz="3200" dirty="0" err="1"/>
              <a:t>நெனைக்கிறேன்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இரட்சிப்பை</a:t>
            </a:r>
            <a:r>
              <a:rPr lang="en-US" sz="3200" dirty="0"/>
              <a:t> </a:t>
            </a:r>
            <a:r>
              <a:rPr lang="en-US" sz="3200" dirty="0" err="1"/>
              <a:t>குறித்து</a:t>
            </a:r>
            <a:r>
              <a:rPr lang="en-US" sz="3200" dirty="0"/>
              <a:t> </a:t>
            </a:r>
            <a:r>
              <a:rPr lang="en-US" sz="3200" dirty="0" err="1"/>
              <a:t>மேலும்</a:t>
            </a:r>
            <a:r>
              <a:rPr lang="en-US" sz="3200" dirty="0"/>
              <a:t> </a:t>
            </a:r>
            <a:r>
              <a:rPr lang="en-US" sz="3200" dirty="0" err="1"/>
              <a:t>அறிந்துக்கொள்ள</a:t>
            </a:r>
            <a:r>
              <a:rPr lang="en-US" sz="3200" dirty="0"/>
              <a:t> </a:t>
            </a:r>
            <a:r>
              <a:rPr lang="en-US" sz="3200" dirty="0" err="1"/>
              <a:t>எங்களுடைய</a:t>
            </a:r>
            <a:r>
              <a:rPr lang="en-US" sz="3200" dirty="0"/>
              <a:t> </a:t>
            </a:r>
            <a:r>
              <a:rPr lang="en-US" sz="3200" dirty="0" err="1"/>
              <a:t>மற்ற</a:t>
            </a:r>
            <a:r>
              <a:rPr lang="en-US" sz="3200" dirty="0"/>
              <a:t> </a:t>
            </a:r>
            <a:r>
              <a:rPr lang="en-US" sz="3200" dirty="0" err="1"/>
              <a:t>வீடியோக்களையும்</a:t>
            </a:r>
            <a:r>
              <a:rPr lang="en-US" sz="3200" dirty="0"/>
              <a:t> </a:t>
            </a:r>
            <a:r>
              <a:rPr lang="en-US" sz="3200" dirty="0" err="1"/>
              <a:t>பாருங்கள்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ஏதாவது</a:t>
            </a:r>
            <a:r>
              <a:rPr lang="en-US" sz="3200" dirty="0"/>
              <a:t> </a:t>
            </a:r>
            <a:r>
              <a:rPr lang="en-US" sz="3200" dirty="0" err="1"/>
              <a:t>கேள்விகள்</a:t>
            </a:r>
            <a:r>
              <a:rPr lang="en-US" sz="3200" dirty="0"/>
              <a:t> </a:t>
            </a:r>
            <a:r>
              <a:rPr lang="en-US" sz="3200" dirty="0" err="1"/>
              <a:t>இருந்தா</a:t>
            </a:r>
            <a:r>
              <a:rPr lang="en-US" sz="3200" dirty="0"/>
              <a:t> WhatsApp </a:t>
            </a:r>
            <a:r>
              <a:rPr lang="en-US" sz="3200" dirty="0" err="1"/>
              <a:t>அல்லது</a:t>
            </a:r>
            <a:r>
              <a:rPr lang="en-US" sz="3200" dirty="0"/>
              <a:t> Email </a:t>
            </a:r>
            <a:r>
              <a:rPr lang="en-US" sz="3200" dirty="0" err="1"/>
              <a:t>மூலமாக</a:t>
            </a:r>
            <a:r>
              <a:rPr lang="en-US" sz="3200" dirty="0"/>
              <a:t> </a:t>
            </a:r>
            <a:r>
              <a:rPr lang="en-US" sz="3200" dirty="0" err="1"/>
              <a:t>தொடர்புக்கொள்ளுங்கள்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இரட்சிப்பின்</a:t>
            </a:r>
            <a:r>
              <a:rPr lang="en-US" sz="3200" dirty="0"/>
              <a:t> </a:t>
            </a:r>
            <a:r>
              <a:rPr lang="en-US" sz="3200" dirty="0" err="1"/>
              <a:t>ஒரே</a:t>
            </a:r>
            <a:r>
              <a:rPr lang="en-US" sz="3200" dirty="0"/>
              <a:t> </a:t>
            </a:r>
            <a:r>
              <a:rPr lang="en-US" sz="3200" dirty="0" err="1"/>
              <a:t>வழியான</a:t>
            </a:r>
            <a:r>
              <a:rPr lang="en-US" sz="3200" dirty="0"/>
              <a:t> </a:t>
            </a:r>
            <a:r>
              <a:rPr lang="en-US" sz="3200" dirty="0" err="1"/>
              <a:t>இயேசு</a:t>
            </a:r>
            <a:r>
              <a:rPr lang="en-US" sz="3200" dirty="0"/>
              <a:t> </a:t>
            </a:r>
            <a:r>
              <a:rPr lang="en-US" sz="3200" dirty="0" err="1"/>
              <a:t>கிறிஸ்து</a:t>
            </a:r>
            <a:r>
              <a:rPr lang="en-US" sz="3200" dirty="0"/>
              <a:t> </a:t>
            </a:r>
            <a:r>
              <a:rPr lang="en-US" sz="3200" dirty="0" err="1"/>
              <a:t>முற்றும்முடிய</a:t>
            </a:r>
            <a:r>
              <a:rPr lang="en-US" sz="3200" dirty="0"/>
              <a:t> </a:t>
            </a:r>
            <a:r>
              <a:rPr lang="en-US" sz="3200" dirty="0" err="1"/>
              <a:t>இரட்சிப்பாராக</a:t>
            </a: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38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18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5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7.4|15.5|1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5.1|7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.3|26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5.9|36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6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7|3.7|0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494</Words>
  <Application>Microsoft Office PowerPoint</Application>
  <PresentationFormat>Widescreen</PresentationFormat>
  <Paragraphs>63</Paragraphs>
  <Slides>16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Uni Ila.Sundaram-06</vt:lpstr>
      <vt:lpstr>Uni Ila.Sundaram-08</vt:lpstr>
      <vt:lpstr>Bodoni MT Condensed</vt:lpstr>
      <vt:lpstr>Arial</vt:lpstr>
      <vt:lpstr>Calibri</vt:lpstr>
      <vt:lpstr>Office Theme</vt:lpstr>
      <vt:lpstr>Beginner Course - இரட்சிப்பு</vt:lpstr>
      <vt:lpstr>பொருளடக்கம்</vt:lpstr>
      <vt:lpstr>PowerPoint Presentation</vt:lpstr>
      <vt:lpstr>PowerPoint Presentation</vt:lpstr>
      <vt:lpstr>இயேசுவால் மட்டுமே இரட்சிக்க முடியும்</vt:lpstr>
      <vt:lpstr>இயேசுவால் மட்டுமே இரட்சிக்க முடியும்</vt:lpstr>
      <vt:lpstr>இயேசுவால் மட்டுமே இரட்சிக்க முடியும்</vt:lpstr>
      <vt:lpstr>இயேசுவால் மட்டுமே இரட்சிக்க முடியும்</vt:lpstr>
      <vt:lpstr>இயேசுவால் மட்டுமே இரட்சிக்க முடியும்</vt:lpstr>
      <vt:lpstr>இயேசுவால் மட்டுமே இரட்சிக்க முடியும்</vt:lpstr>
      <vt:lpstr>இயேசுவால் மட்டுமே இரட்சிக்க முடியும்</vt:lpstr>
      <vt:lpstr>இயேசுவால் மட்டுமே இரட்சிக்க முடியும்</vt:lpstr>
      <vt:lpstr>இயேசுவால் மட்டுமே இரட்சிக்க முடியும்</vt:lpstr>
      <vt:lpstr>முடிவுரை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263</cp:revision>
  <dcterms:created xsi:type="dcterms:W3CDTF">2018-03-04T05:18:39Z</dcterms:created>
  <dcterms:modified xsi:type="dcterms:W3CDTF">2020-10-18T00:23:29Z</dcterms:modified>
</cp:coreProperties>
</file>