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34"/>
  </p:notesMasterIdLst>
  <p:sldIdLst>
    <p:sldId id="299" r:id="rId2"/>
    <p:sldId id="286" r:id="rId3"/>
    <p:sldId id="265" r:id="rId4"/>
    <p:sldId id="369" r:id="rId5"/>
    <p:sldId id="300" r:id="rId6"/>
    <p:sldId id="388" r:id="rId7"/>
    <p:sldId id="375" r:id="rId8"/>
    <p:sldId id="389" r:id="rId9"/>
    <p:sldId id="390" r:id="rId10"/>
    <p:sldId id="391" r:id="rId11"/>
    <p:sldId id="392" r:id="rId12"/>
    <p:sldId id="393" r:id="rId13"/>
    <p:sldId id="394" r:id="rId14"/>
    <p:sldId id="395" r:id="rId15"/>
    <p:sldId id="396" r:id="rId16"/>
    <p:sldId id="397" r:id="rId17"/>
    <p:sldId id="398" r:id="rId18"/>
    <p:sldId id="400" r:id="rId19"/>
    <p:sldId id="399" r:id="rId20"/>
    <p:sldId id="401" r:id="rId21"/>
    <p:sldId id="402" r:id="rId22"/>
    <p:sldId id="403" r:id="rId23"/>
    <p:sldId id="404" r:id="rId24"/>
    <p:sldId id="405" r:id="rId25"/>
    <p:sldId id="406" r:id="rId26"/>
    <p:sldId id="407" r:id="rId27"/>
    <p:sldId id="408" r:id="rId28"/>
    <p:sldId id="409" r:id="rId29"/>
    <p:sldId id="410" r:id="rId30"/>
    <p:sldId id="361" r:id="rId31"/>
    <p:sldId id="298" r:id="rId32"/>
    <p:sldId id="296" r:id="rId33"/>
  </p:sldIdLst>
  <p:sldSz cx="12192000" cy="6858000"/>
  <p:notesSz cx="6858000" cy="9144000"/>
  <p:embeddedFontLst>
    <p:embeddedFont>
      <p:font typeface="Bodoni MT Condensed" panose="02070606080606020203" pitchFamily="18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Uni Ila.Sundaram-06" panose="00000400000000000000" pitchFamily="2" charset="0"/>
      <p:regular r:id="rId43"/>
    </p:embeddedFont>
    <p:embeddedFont>
      <p:font typeface="Uni Ila.Sundaram-08" panose="00000400000000000000" pitchFamily="2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3" autoAdjust="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pixabay.com/en/god-heart-love-religion-146126/" TargetMode="External"/><Relationship Id="rId1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pixabay.com/en/god-heart-love-religion-146126/" TargetMode="External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1A942-BB6D-4B10-BAC7-29DE2732E00C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BEE8FB-46CC-4784-803A-A621CE57BC53}">
      <dgm:prSet phldrT="[Text]"/>
      <dgm:spPr/>
      <dgm:t>
        <a:bodyPr/>
        <a:lstStyle/>
        <a:p>
          <a:r>
            <a:rPr lang="en-US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தேவன்</a:t>
          </a:r>
          <a:endParaRPr lang="en-US" dirty="0">
            <a:solidFill>
              <a:schemeClr val="bg1"/>
            </a:solidFill>
          </a:endParaRPr>
        </a:p>
      </dgm:t>
    </dgm:pt>
    <dgm:pt modelId="{4F24CC37-87DB-4969-A207-E435D1DB9942}" type="parTrans" cxnId="{65C1AC60-A00C-49EC-9BBE-27A0D43E5214}">
      <dgm:prSet/>
      <dgm:spPr/>
      <dgm:t>
        <a:bodyPr/>
        <a:lstStyle/>
        <a:p>
          <a:endParaRPr lang="en-US"/>
        </a:p>
      </dgm:t>
    </dgm:pt>
    <dgm:pt modelId="{07AF203D-5AE3-48C8-837D-CA8AACE8E2D0}" type="sibTrans" cxnId="{65C1AC60-A00C-49EC-9BBE-27A0D43E5214}">
      <dgm:prSet/>
      <dgm:spPr/>
      <dgm:t>
        <a:bodyPr/>
        <a:lstStyle/>
        <a:p>
          <a:endParaRPr lang="en-US"/>
        </a:p>
      </dgm:t>
    </dgm:pt>
    <dgm:pt modelId="{2904DB6E-54F8-4EB5-964E-A7B113FA55D8}">
      <dgm:prSet custT="1"/>
      <dgm:spPr/>
      <dgm:t>
        <a:bodyPr/>
        <a:lstStyle/>
        <a:p>
          <a:r>
            <a:rPr lang="ta-IN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நல்லவர் / </a:t>
          </a:r>
          <a:r>
            <a:rPr lang="en-US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God is Good</a:t>
          </a:r>
        </a:p>
      </dgm:t>
    </dgm:pt>
    <dgm:pt modelId="{D61E3814-4FE0-42BE-88A9-0D92206F2D8E}" type="parTrans" cxnId="{DCDD0738-F50C-45BA-95DD-DB971C1457C4}">
      <dgm:prSet/>
      <dgm:spPr/>
      <dgm:t>
        <a:bodyPr/>
        <a:lstStyle/>
        <a:p>
          <a:endParaRPr lang="en-US"/>
        </a:p>
      </dgm:t>
    </dgm:pt>
    <dgm:pt modelId="{BD57B5C5-B6B1-4EC7-AEB9-8C18568FF540}" type="sibTrans" cxnId="{DCDD0738-F50C-45BA-95DD-DB971C1457C4}">
      <dgm:prSet/>
      <dgm:spPr/>
      <dgm:t>
        <a:bodyPr/>
        <a:lstStyle/>
        <a:p>
          <a:endParaRPr lang="en-US"/>
        </a:p>
      </dgm:t>
    </dgm:pt>
    <dgm:pt modelId="{8D0A765E-0E89-443C-93C7-0ED455371943}">
      <dgm:prSet custT="1"/>
      <dgm:spPr/>
      <dgm:t>
        <a:bodyPr/>
        <a:lstStyle/>
        <a:p>
          <a:r>
            <a:rPr lang="ta-IN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உண்மையுள்ளவர் / நம்பதகுந்தவர் / </a:t>
          </a:r>
          <a:r>
            <a:rPr lang="en-US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Faithful</a:t>
          </a:r>
        </a:p>
      </dgm:t>
    </dgm:pt>
    <dgm:pt modelId="{BF59F758-FEC5-4E84-AF7F-15EAEAEE0F2F}" type="parTrans" cxnId="{ED1EB08A-B849-4406-8592-F14BB3F63E0D}">
      <dgm:prSet/>
      <dgm:spPr/>
      <dgm:t>
        <a:bodyPr/>
        <a:lstStyle/>
        <a:p>
          <a:endParaRPr lang="en-US"/>
        </a:p>
      </dgm:t>
    </dgm:pt>
    <dgm:pt modelId="{95AFD7CC-D661-464B-B3B2-21C5CC0AB10F}" type="sibTrans" cxnId="{ED1EB08A-B849-4406-8592-F14BB3F63E0D}">
      <dgm:prSet/>
      <dgm:spPr/>
      <dgm:t>
        <a:bodyPr/>
        <a:lstStyle/>
        <a:p>
          <a:endParaRPr lang="en-US"/>
        </a:p>
      </dgm:t>
    </dgm:pt>
    <dgm:pt modelId="{63FCFEB8-5164-4A48-841D-8EE5397E8957}">
      <dgm:prSet custT="1"/>
      <dgm:spPr/>
      <dgm:t>
        <a:bodyPr/>
        <a:lstStyle/>
        <a:p>
          <a:r>
            <a:rPr lang="ta-IN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அன்பானவர் / </a:t>
          </a:r>
          <a:r>
            <a:rPr lang="en-US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God is Love</a:t>
          </a:r>
        </a:p>
      </dgm:t>
    </dgm:pt>
    <dgm:pt modelId="{CE9BF0D9-BB92-4663-AABD-8323549C1178}" type="parTrans" cxnId="{C8F58137-0A8A-4185-A5B3-CA639C0F7031}">
      <dgm:prSet/>
      <dgm:spPr/>
      <dgm:t>
        <a:bodyPr/>
        <a:lstStyle/>
        <a:p>
          <a:endParaRPr lang="en-US"/>
        </a:p>
      </dgm:t>
    </dgm:pt>
    <dgm:pt modelId="{4A4F0666-6AEE-491A-8E55-6044E951A7E4}" type="sibTrans" cxnId="{C8F58137-0A8A-4185-A5B3-CA639C0F7031}">
      <dgm:prSet/>
      <dgm:spPr/>
      <dgm:t>
        <a:bodyPr/>
        <a:lstStyle/>
        <a:p>
          <a:endParaRPr lang="en-US"/>
        </a:p>
      </dgm:t>
    </dgm:pt>
    <dgm:pt modelId="{C6070F6E-60C5-4BC6-8B6F-F18E062371BD}">
      <dgm:prSet custT="1"/>
      <dgm:spPr/>
      <dgm:t>
        <a:bodyPr/>
        <a:lstStyle/>
        <a:p>
          <a:r>
            <a:rPr lang="ta-IN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பரிசுத்தர் / </a:t>
          </a:r>
          <a:r>
            <a:rPr lang="en-US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God is Holy</a:t>
          </a:r>
        </a:p>
      </dgm:t>
    </dgm:pt>
    <dgm:pt modelId="{21A1C9AC-2B7E-4D23-B5F6-73FF16444922}" type="parTrans" cxnId="{1C10B4D7-2E6E-401E-BCE9-053E3AA5F3AE}">
      <dgm:prSet/>
      <dgm:spPr/>
      <dgm:t>
        <a:bodyPr/>
        <a:lstStyle/>
        <a:p>
          <a:endParaRPr lang="en-US"/>
        </a:p>
      </dgm:t>
    </dgm:pt>
    <dgm:pt modelId="{86155538-95FB-433A-A3E7-B18C4DCD9CC4}" type="sibTrans" cxnId="{1C10B4D7-2E6E-401E-BCE9-053E3AA5F3AE}">
      <dgm:prSet/>
      <dgm:spPr/>
      <dgm:t>
        <a:bodyPr/>
        <a:lstStyle/>
        <a:p>
          <a:endParaRPr lang="en-US"/>
        </a:p>
      </dgm:t>
    </dgm:pt>
    <dgm:pt modelId="{D2E9F089-F755-480C-A39B-EF6CAF658CC7}">
      <dgm:prSet custT="1"/>
      <dgm:spPr/>
      <dgm:t>
        <a:bodyPr/>
        <a:lstStyle/>
        <a:p>
          <a:r>
            <a:rPr lang="ta-IN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இரக்கமுள்ளவர் / </a:t>
          </a:r>
          <a:r>
            <a:rPr lang="en-US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God is Merciful</a:t>
          </a:r>
        </a:p>
      </dgm:t>
    </dgm:pt>
    <dgm:pt modelId="{1A6CA560-CAE3-4C0C-9DA6-C2BDD4EDD9E7}" type="parTrans" cxnId="{AC9D6C7B-558B-447E-ACCB-ECA5DD5C9EF9}">
      <dgm:prSet/>
      <dgm:spPr/>
      <dgm:t>
        <a:bodyPr/>
        <a:lstStyle/>
        <a:p>
          <a:endParaRPr lang="en-US"/>
        </a:p>
      </dgm:t>
    </dgm:pt>
    <dgm:pt modelId="{0360D9F3-D02E-4C16-81F4-50B61B490E88}" type="sibTrans" cxnId="{AC9D6C7B-558B-447E-ACCB-ECA5DD5C9EF9}">
      <dgm:prSet/>
      <dgm:spPr/>
      <dgm:t>
        <a:bodyPr/>
        <a:lstStyle/>
        <a:p>
          <a:endParaRPr lang="en-US"/>
        </a:p>
      </dgm:t>
    </dgm:pt>
    <dgm:pt modelId="{CA54ED84-281D-420B-BB06-C74C004D8ECA}">
      <dgm:prSet custT="1"/>
      <dgm:spPr/>
      <dgm:t>
        <a:bodyPr/>
        <a:lstStyle/>
        <a:p>
          <a:r>
            <a:rPr lang="ta-IN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பொறுமையுள்ளவர்</a:t>
          </a:r>
          <a:endParaRPr lang="en-US" sz="2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882FD90F-752B-4A18-8806-CB8F764C2086}" type="parTrans" cxnId="{E619E92C-9320-4816-AC26-FC5C8EE608B7}">
      <dgm:prSet/>
      <dgm:spPr/>
      <dgm:t>
        <a:bodyPr/>
        <a:lstStyle/>
        <a:p>
          <a:endParaRPr lang="en-US"/>
        </a:p>
      </dgm:t>
    </dgm:pt>
    <dgm:pt modelId="{20F3EB69-7B24-4721-BB22-8F24923F6327}" type="sibTrans" cxnId="{E619E92C-9320-4816-AC26-FC5C8EE608B7}">
      <dgm:prSet/>
      <dgm:spPr/>
      <dgm:t>
        <a:bodyPr/>
        <a:lstStyle/>
        <a:p>
          <a:endParaRPr lang="en-US"/>
        </a:p>
      </dgm:t>
    </dgm:pt>
    <dgm:pt modelId="{62B40AA4-8EE7-450E-A644-4B5BD2178957}">
      <dgm:prSet custT="1"/>
      <dgm:spPr/>
      <dgm:t>
        <a:bodyPr/>
        <a:lstStyle/>
        <a:p>
          <a:r>
            <a:rPr lang="ta-IN" sz="2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மன்னிக்கிறவர்</a:t>
          </a:r>
          <a:endParaRPr lang="en-US" sz="2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14B2BBF4-8BD9-45C9-8787-0640B4A55F55}" type="parTrans" cxnId="{CFF05072-6300-4569-976A-B072F449A893}">
      <dgm:prSet/>
      <dgm:spPr/>
      <dgm:t>
        <a:bodyPr/>
        <a:lstStyle/>
        <a:p>
          <a:endParaRPr lang="en-US"/>
        </a:p>
      </dgm:t>
    </dgm:pt>
    <dgm:pt modelId="{8E8F111B-5A51-4C04-8EF1-E55D3C2213DF}" type="sibTrans" cxnId="{CFF05072-6300-4569-976A-B072F449A893}">
      <dgm:prSet/>
      <dgm:spPr/>
      <dgm:t>
        <a:bodyPr/>
        <a:lstStyle/>
        <a:p>
          <a:endParaRPr lang="en-US"/>
        </a:p>
      </dgm:t>
    </dgm:pt>
    <dgm:pt modelId="{528C22FA-6CB1-4F16-940B-F8871CF15B76}">
      <dgm:prSet/>
      <dgm:spPr/>
      <dgm:t>
        <a:bodyPr/>
        <a:lstStyle/>
        <a:p>
          <a:r>
            <a:rPr lang="en-US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மனிதன்</a:t>
          </a:r>
          <a:endParaRPr lang="en-US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25B4C787-BD12-4A86-90A6-E84A866FFC84}" type="parTrans" cxnId="{52C9F6C1-715B-46DF-A8CD-FE90D2A8D0A5}">
      <dgm:prSet/>
      <dgm:spPr/>
      <dgm:t>
        <a:bodyPr/>
        <a:lstStyle/>
        <a:p>
          <a:endParaRPr lang="en-US"/>
        </a:p>
      </dgm:t>
    </dgm:pt>
    <dgm:pt modelId="{0A245AEE-64AE-4766-B2B4-BDEFC9D56E09}" type="sibTrans" cxnId="{52C9F6C1-715B-46DF-A8CD-FE90D2A8D0A5}">
      <dgm:prSet/>
      <dgm:spPr/>
      <dgm:t>
        <a:bodyPr/>
        <a:lstStyle/>
        <a:p>
          <a:endParaRPr lang="en-US"/>
        </a:p>
      </dgm:t>
    </dgm:pt>
    <dgm:pt modelId="{71873764-FB4D-4268-A0DA-66C1FFA15096}">
      <dgm:prSet custT="1"/>
      <dgm:spPr/>
      <dgm:t>
        <a:bodyPr/>
        <a:lstStyle/>
        <a:p>
          <a:r>
            <a:rPr lang="ta-IN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நல்லவ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ED9D0AC1-3E79-43AB-A5F8-9A417F34CD9C}" type="parTrans" cxnId="{AA47A267-95CA-4E12-ACC7-FD7C15952116}">
      <dgm:prSet/>
      <dgm:spPr/>
      <dgm:t>
        <a:bodyPr/>
        <a:lstStyle/>
        <a:p>
          <a:endParaRPr lang="en-US"/>
        </a:p>
      </dgm:t>
    </dgm:pt>
    <dgm:pt modelId="{F6EE49AB-ABC1-4C43-9160-455CFABEA90C}" type="sibTrans" cxnId="{AA47A267-95CA-4E12-ACC7-FD7C15952116}">
      <dgm:prSet/>
      <dgm:spPr/>
      <dgm:t>
        <a:bodyPr/>
        <a:lstStyle/>
        <a:p>
          <a:endParaRPr lang="en-US"/>
        </a:p>
      </dgm:t>
    </dgm:pt>
    <dgm:pt modelId="{C844316D-D9CD-4492-B2DF-7BCBE5D72480}">
      <dgm:prSet custT="1"/>
      <dgm:spPr/>
      <dgm:t>
        <a:bodyPr/>
        <a:lstStyle/>
        <a:p>
          <a:r>
            <a:rPr lang="ta-IN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உண்மையுள்ளவ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5E4B76A9-CA1D-4D1C-86CA-E30BDDB1B148}" type="parTrans" cxnId="{0CE4F68B-6C8D-41D9-A42B-7979D7B5D6CE}">
      <dgm:prSet/>
      <dgm:spPr/>
      <dgm:t>
        <a:bodyPr/>
        <a:lstStyle/>
        <a:p>
          <a:endParaRPr lang="en-US"/>
        </a:p>
      </dgm:t>
    </dgm:pt>
    <dgm:pt modelId="{1B29BC8D-71B8-4B60-BF4B-1D2EE3852A23}" type="sibTrans" cxnId="{0CE4F68B-6C8D-41D9-A42B-7979D7B5D6CE}">
      <dgm:prSet/>
      <dgm:spPr/>
      <dgm:t>
        <a:bodyPr/>
        <a:lstStyle/>
        <a:p>
          <a:endParaRPr lang="en-US"/>
        </a:p>
      </dgm:t>
    </dgm:pt>
    <dgm:pt modelId="{9446A89C-D025-4A24-B302-598FEA5112F4}">
      <dgm:prSet custT="1"/>
      <dgm:spPr/>
      <dgm:t>
        <a:bodyPr/>
        <a:lstStyle/>
        <a:p>
          <a:r>
            <a:rPr lang="ta-IN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அன்பானவ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6445E766-3013-496F-BECA-7D5689110C22}" type="parTrans" cxnId="{CD73205F-0FA5-43A8-90C6-5A6F1E93953F}">
      <dgm:prSet/>
      <dgm:spPr/>
      <dgm:t>
        <a:bodyPr/>
        <a:lstStyle/>
        <a:p>
          <a:endParaRPr lang="en-US"/>
        </a:p>
      </dgm:t>
    </dgm:pt>
    <dgm:pt modelId="{D7FA7735-E2EF-4649-BD79-26C59409E6D3}" type="sibTrans" cxnId="{CD73205F-0FA5-43A8-90C6-5A6F1E93953F}">
      <dgm:prSet/>
      <dgm:spPr/>
      <dgm:t>
        <a:bodyPr/>
        <a:lstStyle/>
        <a:p>
          <a:endParaRPr lang="en-US"/>
        </a:p>
      </dgm:t>
    </dgm:pt>
    <dgm:pt modelId="{FC79632A-4884-447F-B0D7-6105D263128C}">
      <dgm:prSet custT="1"/>
      <dgm:spPr/>
      <dgm:t>
        <a:bodyPr/>
        <a:lstStyle/>
        <a:p>
          <a:r>
            <a:rPr lang="ta-IN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பரிசுத்த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மாய்</a:t>
          </a:r>
          <a:r>
            <a:rPr lang="en-US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C8C19C8D-D434-4498-B249-A67BAC04D801}" type="parTrans" cxnId="{2B1E5AB0-F5F2-46C5-B33E-213AAD1EC3F0}">
      <dgm:prSet/>
      <dgm:spPr/>
      <dgm:t>
        <a:bodyPr/>
        <a:lstStyle/>
        <a:p>
          <a:endParaRPr lang="en-US"/>
        </a:p>
      </dgm:t>
    </dgm:pt>
    <dgm:pt modelId="{57119EC4-AA94-47DB-9821-0B11BA2D5E6A}" type="sibTrans" cxnId="{2B1E5AB0-F5F2-46C5-B33E-213AAD1EC3F0}">
      <dgm:prSet/>
      <dgm:spPr/>
      <dgm:t>
        <a:bodyPr/>
        <a:lstStyle/>
        <a:p>
          <a:endParaRPr lang="en-US"/>
        </a:p>
      </dgm:t>
    </dgm:pt>
    <dgm:pt modelId="{431187C6-FC0E-46EE-9080-611C13897595}">
      <dgm:prSet custT="1"/>
      <dgm:spPr/>
      <dgm:t>
        <a:bodyPr/>
        <a:lstStyle/>
        <a:p>
          <a:r>
            <a:rPr lang="ta-IN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இரக்கமுள்ளவ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6001563D-DBDC-4B42-BC9B-A394D47978EC}" type="parTrans" cxnId="{2537ADBC-BEDD-4738-B594-64869BA5972A}">
      <dgm:prSet/>
      <dgm:spPr/>
      <dgm:t>
        <a:bodyPr/>
        <a:lstStyle/>
        <a:p>
          <a:endParaRPr lang="en-US"/>
        </a:p>
      </dgm:t>
    </dgm:pt>
    <dgm:pt modelId="{B7EDC7B1-D732-46BE-A5BE-EC9724F08D45}" type="sibTrans" cxnId="{2537ADBC-BEDD-4738-B594-64869BA5972A}">
      <dgm:prSet/>
      <dgm:spPr/>
      <dgm:t>
        <a:bodyPr/>
        <a:lstStyle/>
        <a:p>
          <a:endParaRPr lang="en-US"/>
        </a:p>
      </dgm:t>
    </dgm:pt>
    <dgm:pt modelId="{715C1FC5-8283-4AF0-A94E-B4D164E3CBA2}">
      <dgm:prSet custT="1"/>
      <dgm:spPr/>
      <dgm:t>
        <a:bodyPr/>
        <a:lstStyle/>
        <a:p>
          <a:r>
            <a:rPr lang="ta-IN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பொறுமையுள்ள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வனாய்</a:t>
          </a:r>
          <a:r>
            <a:rPr lang="en-US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EDA7E14C-1466-4B2F-9EC9-EA328364E8A1}" type="parTrans" cxnId="{D86941A7-1D28-4A27-A748-C731D1B9F39A}">
      <dgm:prSet/>
      <dgm:spPr/>
      <dgm:t>
        <a:bodyPr/>
        <a:lstStyle/>
        <a:p>
          <a:endParaRPr lang="en-US"/>
        </a:p>
      </dgm:t>
    </dgm:pt>
    <dgm:pt modelId="{F4F666C0-DDCE-4B43-9182-4CF71BBB0E1C}" type="sibTrans" cxnId="{D86941A7-1D28-4A27-A748-C731D1B9F39A}">
      <dgm:prSet/>
      <dgm:spPr/>
      <dgm:t>
        <a:bodyPr/>
        <a:lstStyle/>
        <a:p>
          <a:endParaRPr lang="en-US"/>
        </a:p>
      </dgm:t>
    </dgm:pt>
    <dgm:pt modelId="{77DDB69B-EF1B-46AC-B78B-DE5A8B3DB315}">
      <dgm:prSet custT="1"/>
      <dgm:spPr/>
      <dgm:t>
        <a:bodyPr/>
        <a:lstStyle/>
        <a:p>
          <a:r>
            <a:rPr lang="ta-IN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மன்னிக்கிறவ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ta-IN" sz="24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39852376-BEF8-4B89-BC17-1DE68CE75105}" type="parTrans" cxnId="{EE19FB27-C9DB-4ABF-BF40-067B1B1BA094}">
      <dgm:prSet/>
      <dgm:spPr/>
      <dgm:t>
        <a:bodyPr/>
        <a:lstStyle/>
        <a:p>
          <a:endParaRPr lang="en-US"/>
        </a:p>
      </dgm:t>
    </dgm:pt>
    <dgm:pt modelId="{7F54D6C3-E8E1-4E94-A3D5-FA0C388FE92E}" type="sibTrans" cxnId="{EE19FB27-C9DB-4ABF-BF40-067B1B1BA094}">
      <dgm:prSet/>
      <dgm:spPr/>
      <dgm:t>
        <a:bodyPr/>
        <a:lstStyle/>
        <a:p>
          <a:endParaRPr lang="en-US"/>
        </a:p>
      </dgm:t>
    </dgm:pt>
    <dgm:pt modelId="{EA09DBE8-2FD9-4193-A77F-9AD3489137AF}" type="pres">
      <dgm:prSet presAssocID="{0A11A942-BB6D-4B10-BAC7-29DE2732E00C}" presName="linearFlow" presStyleCnt="0">
        <dgm:presLayoutVars>
          <dgm:dir/>
          <dgm:animLvl val="lvl"/>
          <dgm:resizeHandles/>
        </dgm:presLayoutVars>
      </dgm:prSet>
      <dgm:spPr/>
    </dgm:pt>
    <dgm:pt modelId="{5D1FA82F-F5DF-45D4-A578-BA86C2C86D84}" type="pres">
      <dgm:prSet presAssocID="{8DBEE8FB-46CC-4784-803A-A621CE57BC53}" presName="compositeNode" presStyleCnt="0">
        <dgm:presLayoutVars>
          <dgm:bulletEnabled val="1"/>
        </dgm:presLayoutVars>
      </dgm:prSet>
      <dgm:spPr/>
    </dgm:pt>
    <dgm:pt modelId="{44636785-4681-446F-9DDA-19F155793C97}" type="pres">
      <dgm:prSet presAssocID="{8DBEE8FB-46CC-4784-803A-A621CE57BC53}" presName="image" presStyleLbl="fgImgPlace1" presStyleIdx="0" presStyleCnt="2"/>
      <dgm:spPr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000" r="-2000"/>
          </a:stretch>
        </a:blipFill>
      </dgm:spPr>
    </dgm:pt>
    <dgm:pt modelId="{3AF9D66D-079F-49DB-8502-FB24BB2818FB}" type="pres">
      <dgm:prSet presAssocID="{8DBEE8FB-46CC-4784-803A-A621CE57BC53}" presName="childNode" presStyleLbl="node1" presStyleIdx="0" presStyleCnt="2">
        <dgm:presLayoutVars>
          <dgm:bulletEnabled val="1"/>
        </dgm:presLayoutVars>
      </dgm:prSet>
      <dgm:spPr/>
    </dgm:pt>
    <dgm:pt modelId="{D7C1EBAF-18C7-4FC6-9C67-09D52A793B5B}" type="pres">
      <dgm:prSet presAssocID="{8DBEE8FB-46CC-4784-803A-A621CE57BC53}" presName="parentNode" presStyleLbl="revTx" presStyleIdx="0" presStyleCnt="2">
        <dgm:presLayoutVars>
          <dgm:chMax val="0"/>
          <dgm:bulletEnabled val="1"/>
        </dgm:presLayoutVars>
      </dgm:prSet>
      <dgm:spPr/>
    </dgm:pt>
    <dgm:pt modelId="{E245D368-6F13-4944-81EA-25EA09363F46}" type="pres">
      <dgm:prSet presAssocID="{07AF203D-5AE3-48C8-837D-CA8AACE8E2D0}" presName="sibTrans" presStyleCnt="0"/>
      <dgm:spPr/>
    </dgm:pt>
    <dgm:pt modelId="{55675671-92DF-42DF-A702-DFE051BF0998}" type="pres">
      <dgm:prSet presAssocID="{528C22FA-6CB1-4F16-940B-F8871CF15B76}" presName="compositeNode" presStyleCnt="0">
        <dgm:presLayoutVars>
          <dgm:bulletEnabled val="1"/>
        </dgm:presLayoutVars>
      </dgm:prSet>
      <dgm:spPr/>
    </dgm:pt>
    <dgm:pt modelId="{3BF8FE44-CA68-495C-A62B-6875D9E6C985}" type="pres">
      <dgm:prSet presAssocID="{528C22FA-6CB1-4F16-940B-F8871CF15B76}" presName="image" presStyleLbl="fgImgPlace1" presStyleIdx="1" presStyleCnt="2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9C94A410-C7F6-4386-8A1D-68D264B018E8}" type="pres">
      <dgm:prSet presAssocID="{528C22FA-6CB1-4F16-940B-F8871CF15B76}" presName="childNode" presStyleLbl="node1" presStyleIdx="1" presStyleCnt="2">
        <dgm:presLayoutVars>
          <dgm:bulletEnabled val="1"/>
        </dgm:presLayoutVars>
      </dgm:prSet>
      <dgm:spPr/>
    </dgm:pt>
    <dgm:pt modelId="{BF158493-86FF-4D30-96EB-19DF9C5DFFA2}" type="pres">
      <dgm:prSet presAssocID="{528C22FA-6CB1-4F16-940B-F8871CF15B76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89795C04-8972-4F0F-8FAC-91349B30AA52}" type="presOf" srcId="{528C22FA-6CB1-4F16-940B-F8871CF15B76}" destId="{BF158493-86FF-4D30-96EB-19DF9C5DFFA2}" srcOrd="0" destOrd="0" presId="urn:microsoft.com/office/officeart/2005/8/layout/hList2"/>
    <dgm:cxn modelId="{EDBB2518-518C-48F3-8F74-1DABB1D8920D}" type="presOf" srcId="{77DDB69B-EF1B-46AC-B78B-DE5A8B3DB315}" destId="{9C94A410-C7F6-4386-8A1D-68D264B018E8}" srcOrd="0" destOrd="6" presId="urn:microsoft.com/office/officeart/2005/8/layout/hList2"/>
    <dgm:cxn modelId="{06F1A31E-0A96-4F53-81D0-2AAA072C9DF1}" type="presOf" srcId="{CA54ED84-281D-420B-BB06-C74C004D8ECA}" destId="{3AF9D66D-079F-49DB-8502-FB24BB2818FB}" srcOrd="0" destOrd="5" presId="urn:microsoft.com/office/officeart/2005/8/layout/hList2"/>
    <dgm:cxn modelId="{EE19FB27-C9DB-4ABF-BF40-067B1B1BA094}" srcId="{528C22FA-6CB1-4F16-940B-F8871CF15B76}" destId="{77DDB69B-EF1B-46AC-B78B-DE5A8B3DB315}" srcOrd="6" destOrd="0" parTransId="{39852376-BEF8-4B89-BC17-1DE68CE75105}" sibTransId="{7F54D6C3-E8E1-4E94-A3D5-FA0C388FE92E}"/>
    <dgm:cxn modelId="{E619E92C-9320-4816-AC26-FC5C8EE608B7}" srcId="{8DBEE8FB-46CC-4784-803A-A621CE57BC53}" destId="{CA54ED84-281D-420B-BB06-C74C004D8ECA}" srcOrd="5" destOrd="0" parTransId="{882FD90F-752B-4A18-8806-CB8F764C2086}" sibTransId="{20F3EB69-7B24-4721-BB22-8F24923F6327}"/>
    <dgm:cxn modelId="{C8F58137-0A8A-4185-A5B3-CA639C0F7031}" srcId="{8DBEE8FB-46CC-4784-803A-A621CE57BC53}" destId="{63FCFEB8-5164-4A48-841D-8EE5397E8957}" srcOrd="2" destOrd="0" parTransId="{CE9BF0D9-BB92-4663-AABD-8323549C1178}" sibTransId="{4A4F0666-6AEE-491A-8E55-6044E951A7E4}"/>
    <dgm:cxn modelId="{DCDD0738-F50C-45BA-95DD-DB971C1457C4}" srcId="{8DBEE8FB-46CC-4784-803A-A621CE57BC53}" destId="{2904DB6E-54F8-4EB5-964E-A7B113FA55D8}" srcOrd="0" destOrd="0" parTransId="{D61E3814-4FE0-42BE-88A9-0D92206F2D8E}" sibTransId="{BD57B5C5-B6B1-4EC7-AEB9-8C18568FF540}"/>
    <dgm:cxn modelId="{CD73205F-0FA5-43A8-90C6-5A6F1E93953F}" srcId="{528C22FA-6CB1-4F16-940B-F8871CF15B76}" destId="{9446A89C-D025-4A24-B302-598FEA5112F4}" srcOrd="2" destOrd="0" parTransId="{6445E766-3013-496F-BECA-7D5689110C22}" sibTransId="{D7FA7735-E2EF-4649-BD79-26C59409E6D3}"/>
    <dgm:cxn modelId="{65C1AC60-A00C-49EC-9BBE-27A0D43E5214}" srcId="{0A11A942-BB6D-4B10-BAC7-29DE2732E00C}" destId="{8DBEE8FB-46CC-4784-803A-A621CE57BC53}" srcOrd="0" destOrd="0" parTransId="{4F24CC37-87DB-4969-A207-E435D1DB9942}" sibTransId="{07AF203D-5AE3-48C8-837D-CA8AACE8E2D0}"/>
    <dgm:cxn modelId="{A18EB344-7AC1-4791-A7DB-725F04038C74}" type="presOf" srcId="{C6070F6E-60C5-4BC6-8B6F-F18E062371BD}" destId="{3AF9D66D-079F-49DB-8502-FB24BB2818FB}" srcOrd="0" destOrd="3" presId="urn:microsoft.com/office/officeart/2005/8/layout/hList2"/>
    <dgm:cxn modelId="{AA47A267-95CA-4E12-ACC7-FD7C15952116}" srcId="{528C22FA-6CB1-4F16-940B-F8871CF15B76}" destId="{71873764-FB4D-4268-A0DA-66C1FFA15096}" srcOrd="0" destOrd="0" parTransId="{ED9D0AC1-3E79-43AB-A5F8-9A417F34CD9C}" sibTransId="{F6EE49AB-ABC1-4C43-9160-455CFABEA90C}"/>
    <dgm:cxn modelId="{CFF05072-6300-4569-976A-B072F449A893}" srcId="{8DBEE8FB-46CC-4784-803A-A621CE57BC53}" destId="{62B40AA4-8EE7-450E-A644-4B5BD2178957}" srcOrd="6" destOrd="0" parTransId="{14B2BBF4-8BD9-45C9-8787-0640B4A55F55}" sibTransId="{8E8F111B-5A51-4C04-8EF1-E55D3C2213DF}"/>
    <dgm:cxn modelId="{188EFF75-500A-45C4-9765-04F21C18D97E}" type="presOf" srcId="{62B40AA4-8EE7-450E-A644-4B5BD2178957}" destId="{3AF9D66D-079F-49DB-8502-FB24BB2818FB}" srcOrd="0" destOrd="6" presId="urn:microsoft.com/office/officeart/2005/8/layout/hList2"/>
    <dgm:cxn modelId="{26A63D59-8C8E-4AEF-BD78-1F97F8F0FC51}" type="presOf" srcId="{FC79632A-4884-447F-B0D7-6105D263128C}" destId="{9C94A410-C7F6-4386-8A1D-68D264B018E8}" srcOrd="0" destOrd="3" presId="urn:microsoft.com/office/officeart/2005/8/layout/hList2"/>
    <dgm:cxn modelId="{AC9D6C7B-558B-447E-ACCB-ECA5DD5C9EF9}" srcId="{8DBEE8FB-46CC-4784-803A-A621CE57BC53}" destId="{D2E9F089-F755-480C-A39B-EF6CAF658CC7}" srcOrd="4" destOrd="0" parTransId="{1A6CA560-CAE3-4C0C-9DA6-C2BDD4EDD9E7}" sibTransId="{0360D9F3-D02E-4C16-81F4-50B61B490E88}"/>
    <dgm:cxn modelId="{B8800980-EFB9-4B8C-9CE9-32415FE40F2C}" type="presOf" srcId="{431187C6-FC0E-46EE-9080-611C13897595}" destId="{9C94A410-C7F6-4386-8A1D-68D264B018E8}" srcOrd="0" destOrd="4" presId="urn:microsoft.com/office/officeart/2005/8/layout/hList2"/>
    <dgm:cxn modelId="{ED1EB08A-B849-4406-8592-F14BB3F63E0D}" srcId="{8DBEE8FB-46CC-4784-803A-A621CE57BC53}" destId="{8D0A765E-0E89-443C-93C7-0ED455371943}" srcOrd="1" destOrd="0" parTransId="{BF59F758-FEC5-4E84-AF7F-15EAEAEE0F2F}" sibTransId="{95AFD7CC-D661-464B-B3B2-21C5CC0AB10F}"/>
    <dgm:cxn modelId="{19F9898B-37F6-4B06-ADF3-41E90CA0D835}" type="presOf" srcId="{C844316D-D9CD-4492-B2DF-7BCBE5D72480}" destId="{9C94A410-C7F6-4386-8A1D-68D264B018E8}" srcOrd="0" destOrd="1" presId="urn:microsoft.com/office/officeart/2005/8/layout/hList2"/>
    <dgm:cxn modelId="{0CE4F68B-6C8D-41D9-A42B-7979D7B5D6CE}" srcId="{528C22FA-6CB1-4F16-940B-F8871CF15B76}" destId="{C844316D-D9CD-4492-B2DF-7BCBE5D72480}" srcOrd="1" destOrd="0" parTransId="{5E4B76A9-CA1D-4D1C-86CA-E30BDDB1B148}" sibTransId="{1B29BC8D-71B8-4B60-BF4B-1D2EE3852A23}"/>
    <dgm:cxn modelId="{1F63248F-038B-42D7-B07F-9A71088BDAB0}" type="presOf" srcId="{D2E9F089-F755-480C-A39B-EF6CAF658CC7}" destId="{3AF9D66D-079F-49DB-8502-FB24BB2818FB}" srcOrd="0" destOrd="4" presId="urn:microsoft.com/office/officeart/2005/8/layout/hList2"/>
    <dgm:cxn modelId="{26F15C9E-2F08-4F6C-B663-39D0E08D4611}" type="presOf" srcId="{2904DB6E-54F8-4EB5-964E-A7B113FA55D8}" destId="{3AF9D66D-079F-49DB-8502-FB24BB2818FB}" srcOrd="0" destOrd="0" presId="urn:microsoft.com/office/officeart/2005/8/layout/hList2"/>
    <dgm:cxn modelId="{D86941A7-1D28-4A27-A748-C731D1B9F39A}" srcId="{528C22FA-6CB1-4F16-940B-F8871CF15B76}" destId="{715C1FC5-8283-4AF0-A94E-B4D164E3CBA2}" srcOrd="5" destOrd="0" parTransId="{EDA7E14C-1466-4B2F-9EC9-EA328364E8A1}" sibTransId="{F4F666C0-DDCE-4B43-9182-4CF71BBB0E1C}"/>
    <dgm:cxn modelId="{2B1E5AB0-F5F2-46C5-B33E-213AAD1EC3F0}" srcId="{528C22FA-6CB1-4F16-940B-F8871CF15B76}" destId="{FC79632A-4884-447F-B0D7-6105D263128C}" srcOrd="3" destOrd="0" parTransId="{C8C19C8D-D434-4498-B249-A67BAC04D801}" sibTransId="{57119EC4-AA94-47DB-9821-0B11BA2D5E6A}"/>
    <dgm:cxn modelId="{2537ADBC-BEDD-4738-B594-64869BA5972A}" srcId="{528C22FA-6CB1-4F16-940B-F8871CF15B76}" destId="{431187C6-FC0E-46EE-9080-611C13897595}" srcOrd="4" destOrd="0" parTransId="{6001563D-DBDC-4B42-BC9B-A394D47978EC}" sibTransId="{B7EDC7B1-D732-46BE-A5BE-EC9724F08D45}"/>
    <dgm:cxn modelId="{52C9F6C1-715B-46DF-A8CD-FE90D2A8D0A5}" srcId="{0A11A942-BB6D-4B10-BAC7-29DE2732E00C}" destId="{528C22FA-6CB1-4F16-940B-F8871CF15B76}" srcOrd="1" destOrd="0" parTransId="{25B4C787-BD12-4A86-90A6-E84A866FFC84}" sibTransId="{0A245AEE-64AE-4766-B2B4-BDEFC9D56E09}"/>
    <dgm:cxn modelId="{1C10B4D7-2E6E-401E-BCE9-053E3AA5F3AE}" srcId="{8DBEE8FB-46CC-4784-803A-A621CE57BC53}" destId="{C6070F6E-60C5-4BC6-8B6F-F18E062371BD}" srcOrd="3" destOrd="0" parTransId="{21A1C9AC-2B7E-4D23-B5F6-73FF16444922}" sibTransId="{86155538-95FB-433A-A3E7-B18C4DCD9CC4}"/>
    <dgm:cxn modelId="{C551D8D9-A323-40D9-8168-0973C3B8E1C2}" type="presOf" srcId="{0A11A942-BB6D-4B10-BAC7-29DE2732E00C}" destId="{EA09DBE8-2FD9-4193-A77F-9AD3489137AF}" srcOrd="0" destOrd="0" presId="urn:microsoft.com/office/officeart/2005/8/layout/hList2"/>
    <dgm:cxn modelId="{66EFD0DA-8EB0-42CB-89CD-BE4D63373E34}" type="presOf" srcId="{715C1FC5-8283-4AF0-A94E-B4D164E3CBA2}" destId="{9C94A410-C7F6-4386-8A1D-68D264B018E8}" srcOrd="0" destOrd="5" presId="urn:microsoft.com/office/officeart/2005/8/layout/hList2"/>
    <dgm:cxn modelId="{925D60DD-4DA2-4CF6-BD6E-2C9F40C0ACD6}" type="presOf" srcId="{71873764-FB4D-4268-A0DA-66C1FFA15096}" destId="{9C94A410-C7F6-4386-8A1D-68D264B018E8}" srcOrd="0" destOrd="0" presId="urn:microsoft.com/office/officeart/2005/8/layout/hList2"/>
    <dgm:cxn modelId="{9692D8F2-52C9-4586-8FAC-8420772D6155}" type="presOf" srcId="{8DBEE8FB-46CC-4784-803A-A621CE57BC53}" destId="{D7C1EBAF-18C7-4FC6-9C67-09D52A793B5B}" srcOrd="0" destOrd="0" presId="urn:microsoft.com/office/officeart/2005/8/layout/hList2"/>
    <dgm:cxn modelId="{F9F399F4-E9E9-455A-98EA-2FD3DD75E730}" type="presOf" srcId="{63FCFEB8-5164-4A48-841D-8EE5397E8957}" destId="{3AF9D66D-079F-49DB-8502-FB24BB2818FB}" srcOrd="0" destOrd="2" presId="urn:microsoft.com/office/officeart/2005/8/layout/hList2"/>
    <dgm:cxn modelId="{1C4577F7-D16B-4D52-A5DD-6A92A273A915}" type="presOf" srcId="{8D0A765E-0E89-443C-93C7-0ED455371943}" destId="{3AF9D66D-079F-49DB-8502-FB24BB2818FB}" srcOrd="0" destOrd="1" presId="urn:microsoft.com/office/officeart/2005/8/layout/hList2"/>
    <dgm:cxn modelId="{EC47AEF9-BAD5-468F-9C15-E08DC1128A6F}" type="presOf" srcId="{9446A89C-D025-4A24-B302-598FEA5112F4}" destId="{9C94A410-C7F6-4386-8A1D-68D264B018E8}" srcOrd="0" destOrd="2" presId="urn:microsoft.com/office/officeart/2005/8/layout/hList2"/>
    <dgm:cxn modelId="{DD652B66-B6AD-4B1E-8362-19B6030696F5}" type="presParOf" srcId="{EA09DBE8-2FD9-4193-A77F-9AD3489137AF}" destId="{5D1FA82F-F5DF-45D4-A578-BA86C2C86D84}" srcOrd="0" destOrd="0" presId="urn:microsoft.com/office/officeart/2005/8/layout/hList2"/>
    <dgm:cxn modelId="{5EA06CE7-30CF-495A-9FCA-1C378B39511D}" type="presParOf" srcId="{5D1FA82F-F5DF-45D4-A578-BA86C2C86D84}" destId="{44636785-4681-446F-9DDA-19F155793C97}" srcOrd="0" destOrd="0" presId="urn:microsoft.com/office/officeart/2005/8/layout/hList2"/>
    <dgm:cxn modelId="{4B83D3CB-BCBD-45DB-9B7B-C1AECFC00DF2}" type="presParOf" srcId="{5D1FA82F-F5DF-45D4-A578-BA86C2C86D84}" destId="{3AF9D66D-079F-49DB-8502-FB24BB2818FB}" srcOrd="1" destOrd="0" presId="urn:microsoft.com/office/officeart/2005/8/layout/hList2"/>
    <dgm:cxn modelId="{97AB0254-9C40-4111-B9EC-110FAB21F95E}" type="presParOf" srcId="{5D1FA82F-F5DF-45D4-A578-BA86C2C86D84}" destId="{D7C1EBAF-18C7-4FC6-9C67-09D52A793B5B}" srcOrd="2" destOrd="0" presId="urn:microsoft.com/office/officeart/2005/8/layout/hList2"/>
    <dgm:cxn modelId="{42D41A36-6985-4DE7-BCE2-DF077F5A05DA}" type="presParOf" srcId="{EA09DBE8-2FD9-4193-A77F-9AD3489137AF}" destId="{E245D368-6F13-4944-81EA-25EA09363F46}" srcOrd="1" destOrd="0" presId="urn:microsoft.com/office/officeart/2005/8/layout/hList2"/>
    <dgm:cxn modelId="{40F41DF4-82C3-4C2A-A952-3CB60504C6F4}" type="presParOf" srcId="{EA09DBE8-2FD9-4193-A77F-9AD3489137AF}" destId="{55675671-92DF-42DF-A702-DFE051BF0998}" srcOrd="2" destOrd="0" presId="urn:microsoft.com/office/officeart/2005/8/layout/hList2"/>
    <dgm:cxn modelId="{31663B05-8401-4CEE-A55B-E0160E2B4321}" type="presParOf" srcId="{55675671-92DF-42DF-A702-DFE051BF0998}" destId="{3BF8FE44-CA68-495C-A62B-6875D9E6C985}" srcOrd="0" destOrd="0" presId="urn:microsoft.com/office/officeart/2005/8/layout/hList2"/>
    <dgm:cxn modelId="{A9E054A8-4A95-456B-9E34-E7E4272317F0}" type="presParOf" srcId="{55675671-92DF-42DF-A702-DFE051BF0998}" destId="{9C94A410-C7F6-4386-8A1D-68D264B018E8}" srcOrd="1" destOrd="0" presId="urn:microsoft.com/office/officeart/2005/8/layout/hList2"/>
    <dgm:cxn modelId="{3AF85E07-2B0D-43F8-8DE7-4CE047780D6C}" type="presParOf" srcId="{55675671-92DF-42DF-A702-DFE051BF0998}" destId="{BF158493-86FF-4D30-96EB-19DF9C5DFFA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C1EBAF-18C7-4FC6-9C67-09D52A793B5B}">
      <dsp:nvSpPr>
        <dsp:cNvPr id="0" name=""/>
        <dsp:cNvSpPr/>
      </dsp:nvSpPr>
      <dsp:spPr>
        <a:xfrm rot="16200000">
          <a:off x="-1343330" y="2328339"/>
          <a:ext cx="3450047" cy="729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43659" bIns="0" numCol="1" spcCol="1270" anchor="t" anchorCtr="0">
          <a:noAutofit/>
        </a:bodyPr>
        <a:lstStyle/>
        <a:p>
          <a:pPr marL="0" lvl="0" indent="0" algn="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தேவன்</a:t>
          </a:r>
          <a:endParaRPr lang="en-US" sz="4500" kern="1200" dirty="0">
            <a:solidFill>
              <a:schemeClr val="bg1"/>
            </a:solidFill>
          </a:endParaRPr>
        </a:p>
      </dsp:txBody>
      <dsp:txXfrm>
        <a:off x="-1343330" y="2328339"/>
        <a:ext cx="3450047" cy="729817"/>
      </dsp:txXfrm>
    </dsp:sp>
    <dsp:sp modelId="{3AF9D66D-079F-49DB-8502-FB24BB2818FB}">
      <dsp:nvSpPr>
        <dsp:cNvPr id="0" name=""/>
        <dsp:cNvSpPr/>
      </dsp:nvSpPr>
      <dsp:spPr>
        <a:xfrm>
          <a:off x="746602" y="968224"/>
          <a:ext cx="4213821" cy="3450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643659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நல்லவர் / </a:t>
          </a:r>
          <a:r>
            <a:rPr lang="en-US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God is Good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உண்மையுள்ளவர் / நம்பதகுந்தவர் / </a:t>
          </a:r>
          <a:r>
            <a:rPr lang="en-US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Faithful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அன்பானவர் / </a:t>
          </a:r>
          <a:r>
            <a:rPr lang="en-US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God is Love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பரிசுத்தர் / </a:t>
          </a:r>
          <a:r>
            <a:rPr lang="en-US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God is Holy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இரக்கமுள்ளவர் / </a:t>
          </a:r>
          <a:r>
            <a:rPr lang="en-US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God is Merciful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பொறுமையுள்ளவர்</a:t>
          </a:r>
          <a:endParaRPr lang="en-US" sz="22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2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மன்னிக்கிறவர்</a:t>
          </a:r>
          <a:endParaRPr lang="en-US" sz="22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sp:txBody>
      <dsp:txXfrm>
        <a:off x="746602" y="968224"/>
        <a:ext cx="4213821" cy="3450047"/>
      </dsp:txXfrm>
    </dsp:sp>
    <dsp:sp modelId="{44636785-4681-446F-9DDA-19F155793C97}">
      <dsp:nvSpPr>
        <dsp:cNvPr id="0" name=""/>
        <dsp:cNvSpPr/>
      </dsp:nvSpPr>
      <dsp:spPr>
        <a:xfrm>
          <a:off x="16784" y="4865"/>
          <a:ext cx="1459635" cy="14596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158493-86FF-4D30-96EB-19DF9C5DFFA2}">
      <dsp:nvSpPr>
        <dsp:cNvPr id="0" name=""/>
        <dsp:cNvSpPr/>
      </dsp:nvSpPr>
      <dsp:spPr>
        <a:xfrm rot="16200000">
          <a:off x="4682329" y="2328339"/>
          <a:ext cx="3450047" cy="729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43659" bIns="0" numCol="1" spcCol="1270" anchor="t" anchorCtr="0">
          <a:noAutofit/>
        </a:bodyPr>
        <a:lstStyle/>
        <a:p>
          <a:pPr marL="0" lvl="0" indent="0" algn="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மனிதன்</a:t>
          </a:r>
          <a:endParaRPr lang="en-US" sz="45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sp:txBody>
      <dsp:txXfrm>
        <a:off x="4682329" y="2328339"/>
        <a:ext cx="3450047" cy="729817"/>
      </dsp:txXfrm>
    </dsp:sp>
    <dsp:sp modelId="{9C94A410-C7F6-4386-8A1D-68D264B018E8}">
      <dsp:nvSpPr>
        <dsp:cNvPr id="0" name=""/>
        <dsp:cNvSpPr/>
      </dsp:nvSpPr>
      <dsp:spPr>
        <a:xfrm>
          <a:off x="6772262" y="968224"/>
          <a:ext cx="4213821" cy="34500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643659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நல்லவ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உண்மையுள்ளவ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அன்பானவ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பரிசுத்த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மாய்</a:t>
          </a:r>
          <a:r>
            <a:rPr lang="en-US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இரக்கமுள்ளவ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பொறுமையுள்ள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வனாய்</a:t>
          </a:r>
          <a:r>
            <a:rPr lang="en-US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en-US" sz="24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a-IN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மன்னிக்கிறவ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னாய்</a:t>
          </a:r>
          <a:r>
            <a:rPr lang="en-US" sz="2400" kern="1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இருக்கனும்</a:t>
          </a:r>
          <a:endParaRPr lang="ta-IN" sz="2400" kern="1200" dirty="0">
            <a:solidFill>
              <a:schemeClr val="bg1"/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sp:txBody>
      <dsp:txXfrm>
        <a:off x="6772262" y="968224"/>
        <a:ext cx="4213821" cy="3450047"/>
      </dsp:txXfrm>
    </dsp:sp>
    <dsp:sp modelId="{3BF8FE44-CA68-495C-A62B-6875D9E6C985}">
      <dsp:nvSpPr>
        <dsp:cNvPr id="0" name=""/>
        <dsp:cNvSpPr/>
      </dsp:nvSpPr>
      <dsp:spPr>
        <a:xfrm>
          <a:off x="6042444" y="4865"/>
          <a:ext cx="1459635" cy="1459635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08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13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16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99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37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76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08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68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51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80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86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01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709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1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32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95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09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34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181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912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851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59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99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52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857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264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98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11403724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7200" b="0" u="sng" baseline="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75213" y="2394323"/>
            <a:ext cx="8822650" cy="2981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96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394324"/>
            <a:ext cx="2581076" cy="29819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3000" b="1">
                <a:solidFill>
                  <a:schemeClr val="bg1"/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254962" y="5630779"/>
            <a:ext cx="4627562" cy="45728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5A1067-8552-419C-B0F0-3EEAAB2C1C0E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CEFD6FE-C018-4F2A-89D7-01267D67A6E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626770E-11AF-45DE-88F5-C7796A7F742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F0F4EE4-9DDF-443F-A62A-7DAB3CCAC6BF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F674279-9230-4B1A-B4DB-AB0C9D0FC7B1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119486DD-9524-4FB5-8614-0AD2713EE23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2521D6D-7C06-467E-ABC1-8A134581BAF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0DFB14E-EC8A-46F1-BC95-398633052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3FA475-15BC-43E2-AB0E-7C53099480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26"/>
            <a:ext cx="12192000" cy="5545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8847" y="765547"/>
            <a:ext cx="11334307" cy="90376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8847" y="182562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>
              <a:buFont typeface="+mj-lt"/>
              <a:buAutoNum type="arabicPeriod"/>
              <a:defRPr sz="44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இரண்டு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மூன்று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நாங்கு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ஐந்து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ஆறு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1A32BF-8D66-4C06-A2FE-189B53ED1E89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316C67C-28E4-4792-B618-DC5089921C4E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AE106EF-C83B-480D-B6AD-7CDB37C40E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5FFDD5-B517-497C-BD81-19135419ED8C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AE4A44A-F04C-4A84-A89D-E0227065F923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B8F4450-9D68-40EF-BDD2-8810F18E04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9D3D7AF-C1D2-47C5-95B1-24454E2B705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BFE588-E096-4261-A46C-ABC385229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2F83B6-0C2A-4833-B1DE-066E38D37E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767"/>
          <a:stretch/>
        </p:blipFill>
        <p:spPr>
          <a:xfrm>
            <a:off x="0" y="649514"/>
            <a:ext cx="12192000" cy="5532211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846" y="133269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 algn="ctr">
              <a:buFontTx/>
              <a:buNone/>
              <a:defRPr sz="138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5662E0-CBA5-4258-B301-C6C1468E5055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29438BF-FA4D-4B18-9D0A-9CE17A88109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F1D4847-E8EA-4FAE-B8CB-75FC806193D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31AB905-A01B-4F6E-83BD-17FE49B65141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0B50F68-B7B8-4C47-BDD5-6C1E9283B5D7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14CC9F9-2B69-4FEC-9A1E-3F89FC8AC69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5FB2B51-22A7-4E40-B8F1-4014B0E6B22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3340" y="1038722"/>
            <a:ext cx="11202366" cy="2970965"/>
          </a:xfrm>
          <a:prstGeom prst="rect">
            <a:avLst/>
          </a:prstGeom>
          <a:solidFill>
            <a:schemeClr val="accent4">
              <a:lumMod val="75000"/>
              <a:alpha val="7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0"/>
          <p:cNvSpPr txBox="1">
            <a:spLocks/>
          </p:cNvSpPr>
          <p:nvPr userDrawn="1"/>
        </p:nvSpPr>
        <p:spPr>
          <a:xfrm>
            <a:off x="1001401" y="1334532"/>
            <a:ext cx="9865104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13" name="Subtitle 11"/>
          <p:cNvSpPr txBox="1">
            <a:spLocks/>
          </p:cNvSpPr>
          <p:nvPr userDrawn="1"/>
        </p:nvSpPr>
        <p:spPr>
          <a:xfrm>
            <a:off x="1001401" y="2877891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17" y="1261263"/>
            <a:ext cx="4102339" cy="967775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1069801" y="4256844"/>
            <a:ext cx="9724511" cy="1342214"/>
            <a:chOff x="408065" y="4256844"/>
            <a:chExt cx="9724511" cy="1342214"/>
          </a:xfrm>
        </p:grpSpPr>
        <p:sp>
          <p:nvSpPr>
            <p:cNvPr id="6" name="TextBox 5"/>
            <p:cNvSpPr txBox="1"/>
            <p:nvPr userDrawn="1"/>
          </p:nvSpPr>
          <p:spPr>
            <a:xfrm flipH="1">
              <a:off x="3526975" y="4778861"/>
              <a:ext cx="3101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wordofgod@wordofgod.in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6975" y="4256845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Email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 rot="5400000">
              <a:off x="2673234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 flipH="1">
              <a:off x="6735048" y="4778860"/>
              <a:ext cx="339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YouTube: Bible Minutes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Facebook: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Bible Minutes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735049" y="4256844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Social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 rot="5400000">
              <a:off x="5869273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 userDrawn="1"/>
          </p:nvSpPr>
          <p:spPr>
            <a:xfrm flipH="1">
              <a:off x="408066" y="4778861"/>
              <a:ext cx="2374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+91 90190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49070</a:t>
              </a:r>
            </a:p>
            <a:p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+91 76765 05599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08065" y="4256845"/>
              <a:ext cx="2689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By Phone / WhatsApp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A8184B-DA13-4503-890B-5FAFEDD89726}"/>
              </a:ext>
            </a:extLst>
          </p:cNvPr>
          <p:cNvGrpSpPr/>
          <p:nvPr userDrawn="1"/>
        </p:nvGrpSpPr>
        <p:grpSpPr>
          <a:xfrm>
            <a:off x="8482672" y="4275323"/>
            <a:ext cx="845435" cy="363151"/>
            <a:chOff x="470324" y="6333296"/>
            <a:chExt cx="757400" cy="31547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A30BF7-93F6-4A3E-A7CA-30519F1576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24" y="6333296"/>
              <a:ext cx="315476" cy="3154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EBBA7EF-8F06-49E8-9E5C-4A3369EEA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22" y="6369807"/>
              <a:ext cx="377702" cy="266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4D99E-2A45-40BB-BF13-03408FEF1E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4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Beginner Course - </a:t>
            </a:r>
            <a:r>
              <a:rPr lang="en-US" dirty="0" err="1"/>
              <a:t>தேவன்</a:t>
            </a:r>
            <a:r>
              <a:rPr lang="en-US" dirty="0"/>
              <a:t>/God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17845" y="2099683"/>
            <a:ext cx="8980018" cy="2981970"/>
          </a:xfrm>
        </p:spPr>
        <p:txBody>
          <a:bodyPr>
            <a:normAutofit fontScale="92500"/>
          </a:bodyPr>
          <a:lstStyle/>
          <a:p>
            <a:r>
              <a:rPr lang="ta-IN" sz="8200" dirty="0"/>
              <a:t>தேவனுடைய </a:t>
            </a:r>
            <a:r>
              <a:rPr lang="en-US" sz="8200" dirty="0" err="1"/>
              <a:t>பண்புகள்</a:t>
            </a:r>
            <a:r>
              <a:rPr lang="en-US" sz="8200" dirty="0"/>
              <a:t> / </a:t>
            </a:r>
            <a:r>
              <a:rPr lang="en-US" sz="8200" dirty="0" err="1"/>
              <a:t>குணங்கள்</a:t>
            </a:r>
            <a:r>
              <a:rPr lang="en-US" sz="8200" dirty="0"/>
              <a:t> - </a:t>
            </a:r>
            <a:r>
              <a:rPr lang="en-US" sz="8200" dirty="0" err="1"/>
              <a:t>பாகம்</a:t>
            </a:r>
            <a:r>
              <a:rPr lang="en-US" sz="8200" dirty="0"/>
              <a:t> 2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YESUDAS SOLOMON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1. </a:t>
            </a:r>
            <a:r>
              <a:rPr lang="ta-IN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தேவனுடைய </a:t>
            </a:r>
            <a:r>
              <a:rPr lang="en-US" sz="36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பண்புகள்</a:t>
            </a:r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- </a:t>
            </a:r>
            <a:r>
              <a:rPr lang="en-US" sz="36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ஒரு</a:t>
            </a:r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அறிமுகம்</a:t>
            </a:r>
            <a:endParaRPr lang="en-US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2. </a:t>
            </a:r>
            <a:r>
              <a:rPr lang="ta-IN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தேவனுக்கு மட்டுமே உரிய பண்புகள்/குணங்கள்</a:t>
            </a:r>
            <a:r>
              <a:rPr lang="en-US" sz="3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    	       	</a:t>
            </a:r>
            <a:r>
              <a:rPr lang="ta-IN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(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In-Communicable - </a:t>
            </a:r>
            <a:r>
              <a:rPr lang="en-US" sz="24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மனிதனோடு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ta-IN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பகிர்ந்துக்கொள்ள கூடாதவை)</a:t>
            </a: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sz="4000" dirty="0"/>
              <a:t>3. </a:t>
            </a:r>
            <a:r>
              <a:rPr lang="ta-IN" sz="4000" dirty="0"/>
              <a:t>தேவனுக்கும் மனிதனுக்கும் பொதுவான பண்புகள்/குணங்க</a:t>
            </a:r>
            <a:r>
              <a:rPr lang="en-US" sz="4000" dirty="0" err="1"/>
              <a:t>ள்</a:t>
            </a:r>
            <a:r>
              <a:rPr lang="en-US" sz="4000" dirty="0"/>
              <a:t>	</a:t>
            </a:r>
            <a:r>
              <a:rPr lang="ta-IN" sz="2400" dirty="0"/>
              <a:t>(</a:t>
            </a:r>
            <a:r>
              <a:rPr lang="en-US" sz="2400" dirty="0"/>
              <a:t>Communicable - </a:t>
            </a:r>
            <a:r>
              <a:rPr lang="en-US" sz="2400" dirty="0" err="1"/>
              <a:t>மனிதனோடு</a:t>
            </a:r>
            <a:r>
              <a:rPr lang="en-US" sz="2400" dirty="0"/>
              <a:t> </a:t>
            </a:r>
            <a:r>
              <a:rPr lang="ta-IN" sz="2400" dirty="0"/>
              <a:t>பகிர்ந்துக்கொள்ள கூடியவை)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3. </a:t>
            </a:r>
            <a:r>
              <a:rPr lang="ta-IN" sz="6600" dirty="0"/>
              <a:t>தேவனுக்கும் மனிதனுக்கும் பொதுவான பண்புகள்/குணங்க</a:t>
            </a:r>
            <a:r>
              <a:rPr lang="en-US" sz="6600" dirty="0" err="1"/>
              <a:t>ள்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525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3. </a:t>
            </a:r>
            <a:r>
              <a:rPr lang="ta-IN" sz="4000" dirty="0"/>
              <a:t>தேவனுக்கும் மனிதனுக்கும் பொதுவான</a:t>
            </a:r>
            <a:r>
              <a:rPr lang="en-US" sz="4000" dirty="0" err="1"/>
              <a:t>வை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 lnSpcReduction="10000"/>
          </a:bodyPr>
          <a:lstStyle/>
          <a:p>
            <a:pPr lvl="1" indent="-51435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ஆங்கிலத்தில்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“Communicable attributes of God”</a:t>
            </a: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மனிதனோடு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பகிர்ந்துக்கொள்ள கூ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டிய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வை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தேவனிடமும்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மனிதனிடமும்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பண்புகளை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பார்க்கலாம்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மனிதனால்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இவைகளை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தனக்குள்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கொண்டுவர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முடியும்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பண்புகள்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நம்மிடம்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இருக்கிறதா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என்று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ஆராய்ந்துப்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பார்ப்பது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மிக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மிக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அவசியம்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அநேக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பண்புகள்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இருப்பினும்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சிலதை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இப்பொழுது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பார்க்கலாம்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வேதத்தை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வாசிக்க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வாசிக்க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மற்றவைகளை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அறிந்துக்கொள்ளலாம்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அநேக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வசனங்களை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கொடுத்துள்ளேன்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கண்டிப்பாக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வாசியுங்கள்</a:t>
            </a:r>
            <a:endParaRPr lang="ta-IN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4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3. </a:t>
            </a:r>
            <a:r>
              <a:rPr lang="ta-IN" sz="4000" dirty="0"/>
              <a:t>தேவனுக்கும் மனிதனுக்கும் பொதுவான</a:t>
            </a:r>
            <a:r>
              <a:rPr lang="en-US" sz="4000" dirty="0" err="1"/>
              <a:t>வை</a:t>
            </a:r>
            <a:endParaRPr lang="en-US" sz="40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428E653-72CE-4364-B2E3-6DB92B3847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6547298"/>
              </p:ext>
            </p:extLst>
          </p:nvPr>
        </p:nvGraphicFramePr>
        <p:xfrm>
          <a:off x="427130" y="1669315"/>
          <a:ext cx="11002869" cy="4423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0140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1. </a:t>
            </a:r>
            <a:r>
              <a:rPr lang="ta-IN" sz="4000" dirty="0"/>
              <a:t>நல்லவர் / </a:t>
            </a:r>
            <a:r>
              <a:rPr lang="en-US" sz="4000" dirty="0"/>
              <a:t>God is Good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a-IN" dirty="0"/>
              <a:t>தேவன்</a:t>
            </a:r>
          </a:p>
          <a:p>
            <a:pPr lvl="1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நல்லவர் 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எஸ்றா 3:11; சங் 106:1; 107:1; 25:8; 100:5; எரே 33:11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சுத்த இருதயமுள்ளவர்களுக்கு தேவன் நல்லவ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 73:1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தமக்குக் காத்திருக்கிறவர்களுக்கும் தம்மைத் தேடுகிற ஆத்துமாவுக்கும் கர்த்தர் நல்லவர்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புல 3:25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கர்த்தர் நல்லவர் என்பதை ருசித்துப்பாருங்கள்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 34:8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706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1. </a:t>
            </a:r>
            <a:r>
              <a:rPr lang="ta-IN" sz="4000" dirty="0"/>
              <a:t>நல்லவர் / </a:t>
            </a:r>
            <a:r>
              <a:rPr lang="en-US" sz="4000" dirty="0"/>
              <a:t>God is Good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6300" dirty="0" err="1"/>
              <a:t>மனிதன்</a:t>
            </a:r>
            <a:endParaRPr lang="ta-IN" dirty="0"/>
          </a:p>
          <a:p>
            <a:pPr lvl="1">
              <a:lnSpc>
                <a:spcPct val="110000"/>
              </a:lnSpc>
            </a:pP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நல்ல மனுஷன் இருதயமாகிய நல்ல பொக்கிஷத்திலிருந்து நல்லவைகளை எடுத்துக்காட்டுகிறான், பொல்லாத மனுஷன் பொல்லாத பொக்கிஷத்திலிருந்து பொல்லாதவைகளை எடுத்துக்காட்டுகிறான்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 12:35</a:t>
            </a:r>
          </a:p>
          <a:p>
            <a:pPr lvl="1">
              <a:lnSpc>
                <a:spcPct val="110000"/>
              </a:lnSpc>
            </a:pP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நல்லவர்களின் வழியிலே நட</a:t>
            </a:r>
            <a:r>
              <a:rPr lang="en-US" sz="4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க்க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நீதி 2:20</a:t>
            </a:r>
            <a:endParaRPr lang="en-US" sz="4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lvl="1">
              <a:lnSpc>
                <a:spcPct val="110000"/>
              </a:lnSpc>
            </a:pP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நல்ல வழி எங்கே என்று பார்த்து, அதிலே நடவுங்கள் 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எரே 6:16</a:t>
            </a:r>
            <a:endParaRPr lang="en-US" sz="4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lvl="1">
              <a:lnSpc>
                <a:spcPct val="110000"/>
              </a:lnSpc>
            </a:pP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நல்லவர்க</a:t>
            </a:r>
            <a:r>
              <a:rPr lang="en-US" sz="4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ளாய்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இருக்க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புத்திசொல்லு 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தீத் 2:5</a:t>
            </a:r>
          </a:p>
          <a:p>
            <a:pPr lvl="1">
              <a:lnSpc>
                <a:spcPct val="110000"/>
              </a:lnSpc>
            </a:pP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நல்லவன் கர்த்தரிடத்தில் தயைபெறுவான் 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நீதி 12:2</a:t>
            </a:r>
          </a:p>
          <a:p>
            <a:pPr lvl="1">
              <a:lnSpc>
                <a:spcPct val="110000"/>
              </a:lnSpc>
            </a:pP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நல்லவர்களுக்கு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நன்மை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செய்கிறார்</a:t>
            </a:r>
            <a:r>
              <a:rPr lang="en-US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</a:t>
            </a:r>
            <a:r>
              <a:rPr lang="ta-IN" sz="4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சங் 125:4</a:t>
            </a:r>
            <a:endParaRPr lang="en-US" sz="4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486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1. </a:t>
            </a:r>
            <a:r>
              <a:rPr lang="ta-IN" sz="4000" dirty="0"/>
              <a:t>நல்லவர் / </a:t>
            </a:r>
            <a:r>
              <a:rPr lang="en-US" sz="4000" dirty="0"/>
              <a:t>God is Good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a-IN" dirty="0"/>
              <a:t>லூக் 18:19 - தேவன் மட்டுமே நல்லவரா? பதில் மத் 12:35</a:t>
            </a:r>
          </a:p>
          <a:p>
            <a:pPr lvl="1">
              <a:lnSpc>
                <a:spcPct val="110000"/>
              </a:lnSpc>
            </a:pPr>
            <a:r>
              <a:rPr lang="en-US" sz="35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35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18:19 </a:t>
            </a:r>
            <a:r>
              <a:rPr lang="ta-IN" sz="35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அதற்கு இயேசு: நீ என்னை நல்லவன் என்று சொல்வானேன்? தேவன் ஒருவர் தவிர நல்லவன் ஒருவனும் இல்லையே.</a:t>
            </a:r>
          </a:p>
          <a:p>
            <a:pPr lvl="1">
              <a:lnSpc>
                <a:spcPct val="110000"/>
              </a:lnSpc>
            </a:pPr>
            <a:r>
              <a:rPr lang="en-US" sz="35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5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12:35 </a:t>
            </a:r>
            <a:r>
              <a:rPr lang="ta-IN" sz="35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நல்ல மனுஷன் இருதயமாகிய நல்ல பொக்கிஷத்திலிருந்து நல்லவைகளை எடுத்துக்காட்டுகிறான், பொல்லாத மனுஷன் பொல்லாத பொக்கிஷத்திலிருந்து பொல்லாதவைகளை எடுத்துக்காட்டுகிறான்.</a:t>
            </a:r>
            <a:endParaRPr lang="en-US" sz="35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348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1. </a:t>
            </a:r>
            <a:r>
              <a:rPr lang="ta-IN" sz="4000" dirty="0"/>
              <a:t>நல்லவர் / </a:t>
            </a:r>
            <a:r>
              <a:rPr lang="en-US" sz="4000" dirty="0"/>
              <a:t>God is Good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நல்லவர்களாய்</a:t>
            </a:r>
            <a:r>
              <a:rPr lang="en-US" dirty="0"/>
              <a:t> </a:t>
            </a:r>
            <a:r>
              <a:rPr lang="en-US" dirty="0" err="1"/>
              <a:t>இருந்தவர்கள்</a:t>
            </a:r>
            <a:r>
              <a:rPr lang="en-US" dirty="0"/>
              <a:t>:</a:t>
            </a:r>
            <a:endParaRPr lang="ta-IN" dirty="0"/>
          </a:p>
          <a:p>
            <a:pPr lvl="1">
              <a:lnSpc>
                <a:spcPct val="110000"/>
              </a:lnSpc>
            </a:pPr>
            <a:r>
              <a:rPr lang="ta-IN" sz="35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கொர்நெலியு - அப் 10:22 </a:t>
            </a:r>
            <a:r>
              <a:rPr lang="en-US" sz="35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35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நூற்றுக்கு அதிபதி</a:t>
            </a:r>
          </a:p>
          <a:p>
            <a:pPr lvl="1">
              <a:lnSpc>
                <a:spcPct val="110000"/>
              </a:lnSpc>
            </a:pPr>
            <a:r>
              <a:rPr lang="ta-IN" sz="35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பர்னபா - அப் 11:24</a:t>
            </a:r>
            <a:endParaRPr lang="en-US" sz="35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lvl="1">
              <a:lnSpc>
                <a:spcPct val="110000"/>
              </a:lnSpc>
            </a:pPr>
            <a:r>
              <a:rPr lang="ta-IN" sz="35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அனனியா - அப் 22:12</a:t>
            </a:r>
            <a:endParaRPr lang="en-US" sz="35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366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2. </a:t>
            </a:r>
            <a:r>
              <a:rPr lang="ta-IN" sz="4000" dirty="0"/>
              <a:t>உண்மையுள்ளவர் / நம்பதகுந்தவர் / </a:t>
            </a:r>
            <a:r>
              <a:rPr lang="en-US" sz="4000" dirty="0"/>
              <a:t>Faithful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a-IN" dirty="0"/>
              <a:t>தேவன்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உண்மையுள்ளவர் - 2 தீமோ 2:13; 1 தெச 5:24; 2 தெச 3:3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தமது கற்பனைகளைக் கைக்கொள்ளுகிறவர்களுக்கு அவர் ஆயிரம் தலைமுறைமட்டும் உடன்படிக்கையையும் தயவையும் காக்கிற உண்மையுள்ள தேவன் - உபா 7:9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உமது உண்மை பெரிதாயிருக்கிறது - புலம் 3:23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764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2. </a:t>
            </a:r>
            <a:r>
              <a:rPr lang="ta-IN" sz="4000" dirty="0"/>
              <a:t>உண்மையுள்ளவர் / நம்பதகுந்தவர் / </a:t>
            </a:r>
            <a:r>
              <a:rPr lang="en-US" sz="4000" dirty="0"/>
              <a:t>Faithful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a-IN" dirty="0"/>
              <a:t>தேவன்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இயற்கைக்கு - சங் 119:90; ஆதி 8:22; கொலோ 1:17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தம்முடைய சிநேகிதருக்கு சொன்னதை செய்வதில்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ஆபிரகாம் - ஆதி 15:4; 18:14; 21:1,2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மோசே - யாத் 3:21; 12:35,36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யோசுவா - யோசு 1:1-5; 23:14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தாவீது - 2 சாமு 7:12,13; லூக் 1:31-33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எசேக்கியா - 2 இராஜா 19:2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0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-34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221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2. </a:t>
            </a:r>
            <a:r>
              <a:rPr lang="ta-IN" sz="4000" dirty="0"/>
              <a:t>உண்மையுள்ளவர் / நம்பதகுந்தவர் / </a:t>
            </a:r>
            <a:r>
              <a:rPr lang="en-US" sz="4000" dirty="0"/>
              <a:t>Faithful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a-IN" dirty="0"/>
              <a:t>தேவன்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தம்முடைய விரோதிகளுக்கு சொன்னதை செய்வதில்</a:t>
            </a:r>
          </a:p>
          <a:p>
            <a:pPr lvl="2"/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சாத்தான்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ஆதி 3:15; கலா 4:5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ஆகாப் - 1 இராஜா 21:17-19; 22:34-38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யேசபேல் - 1 இராஜா 21:23; 2 இரா 9:30,35-37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சோ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தனைகளில் - 1 கொரி 10:13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 உபத்திரவங்களில் - சங் 119:75; எபி 12:6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 பாவங்களை மன்னிப்பதில் - 1 யோவா 1:9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 ஜெபத்தை கேட்பதில் - சங் 143:1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நம்மை ஸ்திரப்படுத்துவதில் - 1 கொரி 1:8,9; 1 தெச 5:23,25; 2 தெச 3:3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நம்மை காப்பாற்றுவதில் - சங் 89:20,24; 1 சாமு 12:22; 2 தீமோ 2:13</a:t>
            </a:r>
            <a:endParaRPr lang="ta-IN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454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2. </a:t>
            </a:r>
            <a:r>
              <a:rPr lang="ta-IN" sz="4000" dirty="0"/>
              <a:t>உண்மையுள்ளவர் / நம்பதகுந்தவர் / </a:t>
            </a:r>
            <a:r>
              <a:rPr lang="en-US" sz="4000" dirty="0"/>
              <a:t>Faithful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734632"/>
            <a:ext cx="11334307" cy="43168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மனிதன்</a:t>
            </a:r>
            <a:endParaRPr lang="ta-IN" dirty="0"/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1 தீமோ 3:11;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 10:22 - எல்லாவற்றிலேயும் உண்மையுள்ளவர்களுமாய் இருக்கவேண்டும்.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 2:10 - நீ மரணபரியந்தம் உண்மையாயிரு.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யோசு 24:14 - கர்த்தரை உத்தமமும் உண்மையுமாய்ச் சேவியுங்கள்.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சகரி 8:16 - அவனவன் பிறனோடே உண்மையைப் பேசுங்கள்;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நீதி 12:22 - உண்மையாய் நடக்கிறவர்களோ அவருக்குப் பிரியம்.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நீதி 28:20 - உண்மையுள்ள மனுஷன் பரிபூரண ஆசீர்வாதங்களைப் பெறுவான்;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எசே 18:9 - என் கட்டளைகளின்படி நடந்து, என் நியாயங்களைக் கைக்கொண்டு, உண்மையாயிருப்பானாகில் அவனே நீதிமான்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1 யோவா 3:18 - என் பிள்ளைகளே, வசனத்தினாலும் நாவினாலுமல்ல, கிரியையினாலும் உண்மையினாலும் அன்புகூரக்கடவோம்.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பிலி 4:8 - உண்மையுள்ளவைகளெவைகளோ அவைகளையே சிந்தித்துக்கொண்டிருங்கள்.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lvl="1"/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2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22:24 -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 உண்மையாயிரு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ப்பதை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பற்றி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பேசுகிறது</a:t>
            </a:r>
            <a:endParaRPr lang="ta-IN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68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2. </a:t>
            </a:r>
            <a:r>
              <a:rPr lang="ta-IN" sz="4000" dirty="0"/>
              <a:t>உண்மையுள்ளவர் / நம்பதகுந்தவர் / </a:t>
            </a:r>
            <a:r>
              <a:rPr lang="en-US" sz="4000" dirty="0"/>
              <a:t>Faithful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734632"/>
            <a:ext cx="11334307" cy="43168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மனிதன்</a:t>
            </a:r>
            <a:endParaRPr lang="ta-IN" dirty="0"/>
          </a:p>
          <a:p>
            <a:pPr lvl="1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உதாரணங்கள்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:</a:t>
            </a:r>
            <a:endParaRPr lang="ta-IN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lvl="2"/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மோசே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எண்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12:7</a:t>
            </a:r>
          </a:p>
          <a:p>
            <a:pPr lvl="2"/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எசேக்கியா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ராஜா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20:3</a:t>
            </a:r>
          </a:p>
          <a:p>
            <a:pPr lvl="2"/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காணிக்கை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வசூலிப்பவர்கள்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12:15; 22:7</a:t>
            </a:r>
          </a:p>
          <a:p>
            <a:pPr lvl="2"/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தானியேல்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6:4</a:t>
            </a:r>
          </a:p>
          <a:p>
            <a:pPr lvl="2"/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அனனியா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நெகே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7:2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எப்பாப்பிரா - கொலோ 1:7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தீகி - கொலோ 4:7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ஒநேசமு - கொலோ 4:9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பொக்கிஷ அறைகளின் விசாரிப்பு காரர்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நெகே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13:13</a:t>
            </a:r>
            <a:endParaRPr lang="ta-IN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813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3. </a:t>
            </a:r>
            <a:r>
              <a:rPr lang="ta-IN" sz="4000" dirty="0"/>
              <a:t>அன்பானவர் / </a:t>
            </a:r>
            <a:r>
              <a:rPr lang="en-US" sz="4000" dirty="0"/>
              <a:t>God is Love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a-IN" dirty="0"/>
              <a:t>தேவன்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1 யோவா 4:8 - தேவன் அன்பாகவே இருக்கிறார்.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 3:16 - தம்முடைய ஒரேபேறான குமாரனை தந்தருளி, இவ்வளவாய் உலகத்தில் அன்பு கூர்ந்தார்.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சில உதாரணங்கள்: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இஸ்ரவேலரை - உபா 7:7,8; ஏசா 49:15; எரே 31:3; ஓசி 11:1; மல் 1:2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உலக மக்கள் அனைவரையும் - யோவா 3:16; 1 தீமோ 2:3,4; 2 பேது 3:9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சபையை - எபே 5:25-32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பாவிகளை - ரோம 5:8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ஆவிக்குரிய கிறிஸ்தவர்களை - கலா 2:20</a:t>
            </a:r>
          </a:p>
          <a:p>
            <a:pPr lvl="2"/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Carnel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Christian /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பாரம்பரிய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கிறிஸ்தவர்கள்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லூக் 15:12-24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உற்சாகமாய் கொடுக்கிறவனை - 2 கொரி 9:7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34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3. </a:t>
            </a:r>
            <a:r>
              <a:rPr lang="ta-IN" sz="4000" dirty="0"/>
              <a:t>அன்பானவர் / </a:t>
            </a:r>
            <a:r>
              <a:rPr lang="en-US" sz="4000" dirty="0"/>
              <a:t>God is Love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586203"/>
            <a:ext cx="11334307" cy="480114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/>
              <a:t>மனிதன்</a:t>
            </a:r>
            <a:endParaRPr lang="ta-IN" dirty="0"/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தேவனை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அன்பு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கூரவேண்டும்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20:6;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19:8;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யோசு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23:11;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8:28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அவருடைய கற்பனைகளின்படி நடப்பதே அன்பு - 1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5:3; 2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1:6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உன்னில் நீ அன்புகூருவதுபோல் பிறனையும்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லேவி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19:18;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22:39;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5:2;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2:10; 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உங்களிடத்தில் வாசம்பண்ணுகிற அந்நியனை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லேவி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19:34;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ஒருவரிடத்திலொருவர் அன்புகூருகிறது நம்முடைய கடன்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13:8;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4:8;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3:11;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அன்புள்ளவைகளெவைகளோ அவைகளையே சிந்தித்துக்கொண்டிருங்கள்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பிலி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பரிசுத்தஆவியினாலே தேவ அன்பு நம்முடைய இருதயங்களில் ஊற்றப்பட்டிருக்கிறது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5:5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ஆவியின் கனியில் ஒன்று - கலா 5:22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அன்பில்லாதவன் தேவனை அறியான் - 1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வரங்களை விட அன்பே முக்கியமானது - 1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13:1-3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உங்கள் அன்பு மாயமற்றதாயிருப்பதாக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12:9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உலகத்திலும் உலகத்திலுள்ளவைகளிலும் அன்புகூராதிருங்கள் - 1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2:15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921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3. </a:t>
            </a:r>
            <a:r>
              <a:rPr lang="ta-IN" sz="4000" dirty="0"/>
              <a:t>அன்பானவர் / </a:t>
            </a:r>
            <a:r>
              <a:rPr lang="en-US" sz="4000" dirty="0"/>
              <a:t>God is Love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586203"/>
            <a:ext cx="11334307" cy="48011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மனிதன்</a:t>
            </a:r>
            <a:endParaRPr lang="ta-IN" dirty="0"/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உதாரணங்கள்: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தாவீது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18:1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தகப்பன்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நீதி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3:12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சிநேகிதன்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15:13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 ஸ்திரி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7:47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 அவதாரமான இயேசு கிறிஸ்து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13:1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சிஷர்கள்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13:35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மெலித்தா தீவின் மக்கள்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28:2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பவுல் அப்போஸ்தலன் - 1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16:24; 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தெசலோனிக்கேய சபை விசுவாசிகள் - 1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தெச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3:12; 2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தெச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1:3</a:t>
            </a:r>
            <a:endParaRPr lang="ta-IN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16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4. </a:t>
            </a:r>
            <a:r>
              <a:rPr lang="ta-IN" sz="4000" dirty="0"/>
              <a:t>பரிசுத்தர் / </a:t>
            </a:r>
            <a:r>
              <a:rPr lang="en-US" sz="4000" dirty="0"/>
              <a:t>God is Holy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a-IN" dirty="0"/>
              <a:t>தேவன்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பரிசுத்தமுள்ளவர் - ஏசா 6:3; வெளி 4:8; சங் 99:9; 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99:5;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1 பேது 1:15,16;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6:1-5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 தேவன் மட்டுமே பரிசுத்தர்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22:3;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2:2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பரிசுத்தத்தில் மகத்துவமுள்ளவர்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15:11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மகத்துவம் பரிசுத்தமுள்ளது  - 2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நாளா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20:21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சிங்காசனம் பரிசுத்தமானது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47:8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பரலோகம் பரிசுத்தமானது - 2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நாளா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30:27;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உடன்படிக்கைகள் பரிசுத்தமானது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11:30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நம்மை அழைத்த அழைப்பு பரிசுத்தமானது - 2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1:9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அவரே நமக்கு பரிசுத்த ஸ்தலமாயிருப்பார்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8:14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359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4. </a:t>
            </a:r>
            <a:r>
              <a:rPr lang="ta-IN" sz="4000" dirty="0"/>
              <a:t>பரிசுத்தர் / </a:t>
            </a:r>
            <a:r>
              <a:rPr lang="en-US" sz="4000" dirty="0"/>
              <a:t>God is Holy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மனிதன்</a:t>
            </a:r>
            <a:endParaRPr lang="ta-IN" dirty="0"/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இரத்தத்தால் பரிசுத்தமாக்கப்படுகிறோம்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10:10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 ஆவியினாவர் நம்மை பரிசுத்தமாக்குகிறார் - 1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1:2;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15:15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நாம் ஆவிக்குரிய வகையில் பரிசுத்த ஜாதியாய் இருக்கிறோம்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19:6;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2:9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யாவரோடும் பரிசுத்தமுள்ளவர்களாயிருக்கவும் நாடுங்கள்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12:14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பரிசுத்தமில்லாமல் ஒருவனும் கர்த்தரைத் தரிசிப்பதில்லையே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12:14;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 5:8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உங்கள் இருதயங்களைப் பரிசுத்தமாக்குங்கள்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யாக்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 அலங்காரத்துடனே கர்த்தரைத் தொழுதுகொள்ளுங்கள்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29:2;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நாளா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16:29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சரீரங்களைப் பரிசுத்தமும் தேவனுக்குப் பிரியமுமான ஜீவபலியாக - புத்தியுள்ள ஆராதனை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12:1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பரிசுத்தராயிருக்கிறதுபோல, நீங்களும் உங்கள் நடக்கைகளெல்லாவற்றிலேயும் பரிசுத்தராயிருங்கள் - 1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1:15; </a:t>
            </a: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லேவி 19:2; 11:45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677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4. </a:t>
            </a:r>
            <a:r>
              <a:rPr lang="ta-IN" sz="4000" dirty="0"/>
              <a:t>பரிசுத்தர் / </a:t>
            </a:r>
            <a:r>
              <a:rPr lang="en-US" sz="4000" dirty="0"/>
              <a:t>God is Holy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/>
              <a:t>மனிதன்</a:t>
            </a:r>
            <a:endParaRPr lang="ta-IN" dirty="0"/>
          </a:p>
          <a:p>
            <a:pPr lvl="1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சில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உதாரணங்கள்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: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எலிசா - 2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4:9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ஆரோன்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106:16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ஆரோனின் சந்ததி - 1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நாளா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23:13; 2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நாளா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6:41; 2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நாளா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26:18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ஆசாரியர்கள், லேவியர்கள் - 2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நாளா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23:6;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எஸ்றா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8:28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 தீர்க்கதரிசிகள்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1:73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பூமியிலுள்ள பரிசுத்தவான்க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ள்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16:3;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7:18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இரட்சிக்கப்பட்டவர்கள் பரிசுத்த ஜனம்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62:12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யோவான் ஸ்நானகன்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மாற்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6:20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 அவதாரமான இயேசு கிறிஸ்து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1:35; 4:34;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4:28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பெபேயாள் -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16:1</a:t>
            </a:r>
          </a:p>
          <a:p>
            <a:pPr lvl="2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விசிவாசிகளாகிய தேவனுடைய சபை - 1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1:2;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1:1;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பிலி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1:1;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15:31;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1:2;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9:32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991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5. </a:t>
            </a:r>
            <a:r>
              <a:rPr lang="ta-IN" sz="4000" dirty="0"/>
              <a:t>இரக்கமுள்ளவர் / </a:t>
            </a:r>
            <a:r>
              <a:rPr lang="en-US" sz="4000" dirty="0"/>
              <a:t>God is Merciful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735500"/>
            <a:ext cx="11334307" cy="440925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a-IN" dirty="0"/>
              <a:t>தேவன்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 இரக்கமுள்ளவர்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34:6;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நெகே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9:17; 9:31;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86:15; 103:8; 145:8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இரக்கங்களின் பிதா - 2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1:3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இரக்கத்தில் ஐசுவரியமுள்ளவர்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அவருடைய இரக்கங்களுக்கு முடிவில்லை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புல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3:22 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அவருடைய இரக்கங்கள் மகா பெரியது - 2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24:14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இரக்கங்களின்படியே அநேகந்தரம் விடுதலையாக்கிவிட்டீர்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நெகே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9:27-31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பாவங்களை அறிக்கை செய்து விட்டுவிடுகிறவனோ இரக்கம் பெறுவான்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நீதி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28:13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இரக்கங்களினாலும் முடிசூட்டி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103:4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என்னிடத்தில் அன்புகூர்ந்து, என் கற்பனைகளைக் கைக்கொள்ளுகிறவர்களுக்கோ ஆயிரம் தலைமுறைமட்டும் இரக்கஞ்செய்கிறவராயிருக்கிறேன்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20:6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792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5. </a:t>
            </a:r>
            <a:r>
              <a:rPr lang="ta-IN" sz="4000" dirty="0"/>
              <a:t>இரக்கமுள்ளவர் / </a:t>
            </a:r>
            <a:r>
              <a:rPr lang="en-US" sz="4000" dirty="0"/>
              <a:t>God is Merciful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715970"/>
            <a:ext cx="11334307" cy="43168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மனிதன்</a:t>
            </a:r>
            <a:endParaRPr lang="ta-IN" dirty="0"/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உங்கள் பிதா இரக்கமுள்ளவராயிருக்கிறதுபோல, நீங்களும் இரக்கமுள்ளவர்களாயிருங்கள்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6:36;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3:8;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யூதா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1:22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பலியை அல்ல இரக்கத்தையும், தேவனை அறிகிற அறிவையும் விரும்புகிறேன்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ஓசி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6:6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இரக்கமுள்ளவர்கள் இரக்கம் பெறுவார்கள்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5:7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இரக்கமுள்ளவர்கள் செம்மையானவர்கள்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112:4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தன்தன் சகோதரனுக்குத் தயவும் இரக்கமும் செய்ய வேண்டும்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7:9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இரக்கஞ்செய்கிறவன் உற்சாகத்துடனே செய்யக்கடவன்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உருக்கமான இரக்கத்தையும் தரித்துக்கொள்ளனும்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கொலோ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3:12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இரக்கஞ்செய்யாதவனுக்கு இரக்கமில்லாத நியாயத்தீர்ப்புக் கிடைக்கும்; நியாயத்தீர்ப்புக்குமுன்பாக இரக்கம் மேன்மைபாராட்டும்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யாக்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2:13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இரக்கத்தைச் சிநேகித்து, தேவனுக்கு முன்பாக மனத்தாழ்மையாய் நடப்பதை அல்லாமல் வேறே என்னத்தைக் கர்த்தர் உன்னிடத்தில் கேட்கிறார்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மீகா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6:8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328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6. </a:t>
            </a:r>
            <a:r>
              <a:rPr lang="ta-IN" sz="4000" dirty="0"/>
              <a:t>பொறுமையுள்ளவர்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a-IN" dirty="0"/>
              <a:t>தேவன்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நீடிய பொறுமையுள்ளவர்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86:15;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எரே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15:15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பொறுமையில் ஐசுவரியமுள்ளவர்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அந்தப்படியே தேவன் தம்மை நோக்கி இரவும் பகலும் கூப்பிடுகிறவர்களாகிய தம்மால் தெரிந்துகொள்ளப்பட்டவர்களின் விஷயத்தில் நீடிய பொறுமையுள்ளவராயிருந்து அவர்களுக்கு நியாயஞ்செய்யாமலிருப்பாரோ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18:7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தேவவசனத்தினால் பொறுமையும் ஆறுதலும் உண்டாகும்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15:4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பொறுமையையும் ஆறுதலையும் அளிக்கும் தேவன்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15:6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672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6. </a:t>
            </a:r>
            <a:r>
              <a:rPr lang="ta-IN" sz="4000" dirty="0"/>
              <a:t>பொறுமையுள்ளவர்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a-IN" dirty="0"/>
              <a:t>மனிதன்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நாம் பொறுமை உள்ளவர்களாய் இருக்கனும்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3:2; 2:2;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3:3;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கொலோ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3:12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நமக்கு நியமித்திருக்கிற ஓட்டத்தில் பொறுமையோடே ஓடக்கடவோம்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12:1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உபத்திரவத்திலே பொறுமையாயிருங்கள்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12:12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ஆவியின் கனியில் ஒன்று - கலா 5:22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பெருமையுள்ளவனைப்பார்க்கிலும் பொறுமையுள்ளவன் உத்தமன்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பிர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7:8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நல்ல நிலத்தில் விதைக்கப்பட்டவர்கள் வசனத்தைக் கேட்டு, அதை இருதயத்திலே காத்துப் பொறுமையுடனே பலன்கொடுக்கிறவர்களாயிருக்கிறார்கள்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8:15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44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6. </a:t>
            </a:r>
            <a:r>
              <a:rPr lang="ta-IN" sz="4000" dirty="0"/>
              <a:t>பொறுமையுள்ளவர்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a-IN" dirty="0"/>
              <a:t>மனிதன்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நீங்கள் தேவனுடைய சித்தத்தின்படி செய்து, வாக்குத்தத்தம்பண்ணப்பட்டதைப் பெறும்படிக்குப் பொறுமை உங்களுக்கு வேண்டியதாயிருக்கிறது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10:36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குறைவுள்ளவர்களாயிராமல், பூரணராயும் நிறைவுள்ளவர்களாயும் இருக்கும்படி, பொறுமையானது பூரண கிரியை செய்யக்கடவது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யாக்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அப்போஸ்தலர் மிகுந்த பொறுமை உள்ளவர்களாய் - 2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6:4; 2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3:10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பொறுமையை அடையும்படி நாடு - 1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6:11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கர்த்தர் வருமளவும் நீடிய பொறுமையாயிருங்கள்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யாக்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5:7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281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7. </a:t>
            </a:r>
            <a:r>
              <a:rPr lang="ta-IN" sz="4000" dirty="0"/>
              <a:t>மன்னிக்கிறவர்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34956"/>
            <a:ext cx="11334307" cy="41605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a-IN" dirty="0"/>
              <a:t>தேவன்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கர்த்தர் அக்கிரமத்தையும் மீறுதலையும் மன்னிக்கிறவர்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எண்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14:17;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32:1; 86:5;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4:7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பாவத்தின் தோஷத்தை மன்னிக்கிறவர்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32:5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உமது ஜனத்தின் அக்கிரமத்தை மன்னித்து, அவர்கள் பாவத்தையெல்லாம் மூடினீர்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85:2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அவரோ அவர்களை அழிக்காமல், இரக்கமுள்ளவராய் அவர்கள் அக்கிரமத்தை மன்னித்தார்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78:38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எந்தப் பாவமும் எந்தத் தூஷணமும் மனுஷருக்கு மன்னிக்கப்படும்; ஆவியானவருக்கு விரோதமான தூஷணமோ மனுஷருக்கு மன்னிக்கப்படுவதில்லை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12:31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873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7. </a:t>
            </a:r>
            <a:r>
              <a:rPr lang="ta-IN" sz="4000" dirty="0"/>
              <a:t>மன்னிக்கிறவர்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a-IN" dirty="0"/>
              <a:t>மனிதன்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கிறிஸ்துவுக்குள் தேவன் உங்களுக்கு மன்னித்ததுபோல, நீங்களும் ஒருவருக்கொருவர் மன்னியுங்கள்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4:32;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கொலோ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3:13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குற்றத்தை மன்னிப்பது மனுஷனுக்கு மகிமை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நீதி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19:11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எவர்களுடைய பாவங்களை மன்னிக்கிறீர்களோ அவைகள் அவர்களுக்கு மன்னிக்கப்படும், எவர்களுடைய பாவங்களை மன்னியாதிருக்கிறீர்களோ அவைகள் அவர்களுக்கு மன்னிக்கப்படாதிருக்கும்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20:23; 2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2:10;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யாக்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5:15</a:t>
            </a:r>
            <a:endParaRPr lang="ta-IN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953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7. </a:t>
            </a:r>
            <a:r>
              <a:rPr lang="ta-IN" sz="4000" dirty="0"/>
              <a:t>மன்னிக்கிறவர்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a-IN" dirty="0"/>
              <a:t>மனிதன்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எங்கள் கடனாளிகளுக்கு நாங்கள் மன்னிக்கிறதுபோல எங்கள் கடன்களை எங்களுக்கு மன்னியும்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6:12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மனுஷருடைய தப்பிதங்களை நீங்கள் அவர்களுக்கு மன்னித்தால், உங்கள் பரமபிதா உங்களுக்கும் மன்னிப்பார்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6:14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மனுஷருடைய தப்பிதங்களை நீங்கள் அவர்களுக்கு மன்னியாதிருந்தால், உங்கள் பிதா உங்கள் தப்பிதங்களையும் மன்னியாதிருப்பார்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6:15</a:t>
            </a:r>
          </a:p>
          <a:p>
            <a:pPr lvl="1"/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நீங்களும் அவனவன் தன் தன் சகோதரன் செய்த தப்பிதங்களை மனப்பூர்வமாய் மன்னியாமற்போனால், என் பரமபிதாவும் உங்களுக்கு இப்படியே செய்வார்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18:35</a:t>
            </a:r>
            <a:endParaRPr lang="ta-IN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906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முடிவுரை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தேவனுடைய</a:t>
            </a:r>
            <a:r>
              <a:rPr lang="en-US" sz="2800" dirty="0"/>
              <a:t> </a:t>
            </a:r>
            <a:r>
              <a:rPr lang="en-US" sz="2800" dirty="0" err="1"/>
              <a:t>பண்புகளை</a:t>
            </a:r>
            <a:r>
              <a:rPr lang="en-US" sz="2800" dirty="0"/>
              <a:t> </a:t>
            </a:r>
            <a:r>
              <a:rPr lang="en-US" sz="2800" dirty="0" err="1"/>
              <a:t>அறிந்துக்கொள்வதினால்</a:t>
            </a:r>
            <a:r>
              <a:rPr lang="en-US" sz="2800" dirty="0"/>
              <a:t> </a:t>
            </a:r>
            <a:r>
              <a:rPr lang="en-US" sz="2800" dirty="0" err="1"/>
              <a:t>தேவன்</a:t>
            </a:r>
            <a:r>
              <a:rPr lang="en-US" sz="2800" dirty="0"/>
              <a:t> </a:t>
            </a:r>
            <a:r>
              <a:rPr lang="en-US" sz="2800" dirty="0" err="1"/>
              <a:t>எப்படிப்பட்டவர்</a:t>
            </a:r>
            <a:r>
              <a:rPr lang="en-US" sz="2800" dirty="0"/>
              <a:t> </a:t>
            </a:r>
            <a:r>
              <a:rPr lang="en-US" sz="2800" dirty="0" err="1"/>
              <a:t>என்பதை</a:t>
            </a:r>
            <a:r>
              <a:rPr lang="en-US" sz="2800" dirty="0"/>
              <a:t> </a:t>
            </a:r>
            <a:r>
              <a:rPr lang="en-US" sz="2800" dirty="0" err="1"/>
              <a:t>அறிந்துக்கொள்ளலாம்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அவர்</a:t>
            </a:r>
            <a:r>
              <a:rPr lang="en-US" sz="2800" dirty="0"/>
              <a:t> </a:t>
            </a:r>
            <a:r>
              <a:rPr lang="en-US" sz="2800" dirty="0" err="1"/>
              <a:t>நம்மிடம்</a:t>
            </a:r>
            <a:r>
              <a:rPr lang="en-US" sz="2800" dirty="0"/>
              <a:t> </a:t>
            </a:r>
            <a:r>
              <a:rPr lang="en-US" sz="2800" dirty="0" err="1"/>
              <a:t>எதிர்ப்பார்ப்பதை</a:t>
            </a:r>
            <a:r>
              <a:rPr lang="en-US" sz="2800" dirty="0"/>
              <a:t> </a:t>
            </a:r>
            <a:r>
              <a:rPr lang="en-US" sz="2800" dirty="0" err="1"/>
              <a:t>புரிந்துக்கொள்ளலாம்</a:t>
            </a:r>
            <a:r>
              <a:rPr lang="en-US" sz="2800" dirty="0"/>
              <a:t>, </a:t>
            </a:r>
            <a:r>
              <a:rPr lang="en-US" sz="2800" dirty="0" err="1"/>
              <a:t>தேவனுக்கு</a:t>
            </a:r>
            <a:r>
              <a:rPr lang="en-US" sz="2800" dirty="0"/>
              <a:t> </a:t>
            </a:r>
            <a:r>
              <a:rPr lang="en-US" sz="2800" dirty="0" err="1"/>
              <a:t>பிரியமானபடி</a:t>
            </a:r>
            <a:r>
              <a:rPr lang="en-US" sz="2800" dirty="0"/>
              <a:t> </a:t>
            </a:r>
            <a:r>
              <a:rPr lang="en-US" sz="2800" dirty="0" err="1"/>
              <a:t>நடக்கலாம்</a:t>
            </a:r>
            <a:r>
              <a:rPr lang="en-US" sz="2800" dirty="0"/>
              <a:t>; </a:t>
            </a:r>
            <a:r>
              <a:rPr lang="en-US" sz="2800" dirty="0" err="1"/>
              <a:t>தேவனுடைய</a:t>
            </a:r>
            <a:r>
              <a:rPr lang="en-US" sz="2800" dirty="0"/>
              <a:t> </a:t>
            </a:r>
            <a:r>
              <a:rPr lang="en-US" sz="2800" dirty="0" err="1"/>
              <a:t>சித்தத்தை</a:t>
            </a:r>
            <a:r>
              <a:rPr lang="en-US" sz="2800" dirty="0"/>
              <a:t> </a:t>
            </a:r>
            <a:r>
              <a:rPr lang="en-US" sz="2800" dirty="0" err="1"/>
              <a:t>சரியாய்</a:t>
            </a:r>
            <a:r>
              <a:rPr lang="en-US" sz="2800" dirty="0"/>
              <a:t> </a:t>
            </a:r>
            <a:r>
              <a:rPr lang="en-US" sz="2800" dirty="0" err="1"/>
              <a:t>செய்யலாம்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போலியான</a:t>
            </a:r>
            <a:r>
              <a:rPr lang="en-US" sz="2800" dirty="0"/>
              <a:t> </a:t>
            </a:r>
            <a:r>
              <a:rPr lang="en-US" sz="2800" dirty="0" err="1"/>
              <a:t>தெய்வங்களை</a:t>
            </a:r>
            <a:r>
              <a:rPr lang="en-US" sz="2800" dirty="0"/>
              <a:t> </a:t>
            </a:r>
            <a:r>
              <a:rPr lang="en-US" sz="2800" dirty="0" err="1"/>
              <a:t>அடையாளம்</a:t>
            </a:r>
            <a:r>
              <a:rPr lang="en-US" sz="2800" dirty="0"/>
              <a:t> </a:t>
            </a:r>
            <a:r>
              <a:rPr lang="en-US" sz="2800" dirty="0" err="1"/>
              <a:t>கண்டுக்கொள்ளலாம்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நம்முடைய</a:t>
            </a:r>
            <a:r>
              <a:rPr lang="en-US" sz="2800" dirty="0"/>
              <a:t> </a:t>
            </a:r>
            <a:r>
              <a:rPr lang="en-US" sz="2800" dirty="0" err="1"/>
              <a:t>தேவைகளை</a:t>
            </a:r>
            <a:r>
              <a:rPr lang="en-US" sz="2800" dirty="0"/>
              <a:t> </a:t>
            </a:r>
            <a:r>
              <a:rPr lang="en-US" sz="2800" dirty="0" err="1"/>
              <a:t>சந்திக்க</a:t>
            </a:r>
            <a:r>
              <a:rPr lang="en-US" sz="2800" dirty="0"/>
              <a:t> </a:t>
            </a:r>
            <a:r>
              <a:rPr lang="en-US" sz="2800" dirty="0" err="1"/>
              <a:t>நமக்கு</a:t>
            </a:r>
            <a:r>
              <a:rPr lang="en-US" sz="2800" dirty="0"/>
              <a:t> </a:t>
            </a:r>
            <a:r>
              <a:rPr lang="en-US" sz="2800" dirty="0" err="1"/>
              <a:t>துணையாக</a:t>
            </a:r>
            <a:r>
              <a:rPr lang="en-US" sz="2800" dirty="0"/>
              <a:t> </a:t>
            </a:r>
            <a:r>
              <a:rPr lang="en-US" sz="2800" dirty="0" err="1"/>
              <a:t>நிற்பவர்</a:t>
            </a:r>
            <a:r>
              <a:rPr lang="en-US" sz="2800" dirty="0"/>
              <a:t> </a:t>
            </a:r>
            <a:r>
              <a:rPr lang="en-US" sz="2800" dirty="0" err="1"/>
              <a:t>யார்</a:t>
            </a:r>
            <a:r>
              <a:rPr lang="en-US" sz="2800" dirty="0"/>
              <a:t> </a:t>
            </a:r>
            <a:r>
              <a:rPr lang="en-US" sz="2800" dirty="0" err="1"/>
              <a:t>என்றும்</a:t>
            </a:r>
            <a:r>
              <a:rPr lang="en-US" sz="2800" dirty="0"/>
              <a:t>, </a:t>
            </a:r>
            <a:r>
              <a:rPr lang="en-US" sz="2800" dirty="0" err="1"/>
              <a:t>நமக்குள்</a:t>
            </a:r>
            <a:r>
              <a:rPr lang="en-US" sz="2800" dirty="0"/>
              <a:t> </a:t>
            </a:r>
            <a:r>
              <a:rPr lang="en-US" sz="2800" dirty="0" err="1"/>
              <a:t>இருந்து</a:t>
            </a:r>
            <a:r>
              <a:rPr lang="en-US" sz="2800" dirty="0"/>
              <a:t> </a:t>
            </a:r>
            <a:r>
              <a:rPr lang="en-US" sz="2800" dirty="0" err="1"/>
              <a:t>நம்மை</a:t>
            </a:r>
            <a:r>
              <a:rPr lang="en-US" sz="2800" dirty="0"/>
              <a:t> </a:t>
            </a:r>
            <a:r>
              <a:rPr lang="en-US" sz="2800" dirty="0" err="1"/>
              <a:t>பாதுகாக்கும்</a:t>
            </a:r>
            <a:r>
              <a:rPr lang="en-US" sz="2800" dirty="0"/>
              <a:t> </a:t>
            </a:r>
            <a:r>
              <a:rPr lang="en-US" sz="2800" dirty="0" err="1"/>
              <a:t>தேவன்</a:t>
            </a:r>
            <a:r>
              <a:rPr lang="en-US" sz="2800" dirty="0"/>
              <a:t> </a:t>
            </a:r>
            <a:r>
              <a:rPr lang="en-US" sz="2800" dirty="0" err="1"/>
              <a:t>எவ்வளவு</a:t>
            </a:r>
            <a:r>
              <a:rPr lang="en-US" sz="2800" dirty="0"/>
              <a:t> </a:t>
            </a:r>
            <a:r>
              <a:rPr lang="en-US" sz="2800" dirty="0" err="1"/>
              <a:t>பெரியவர்</a:t>
            </a:r>
            <a:r>
              <a:rPr lang="en-US" sz="2800" dirty="0"/>
              <a:t> </a:t>
            </a:r>
            <a:r>
              <a:rPr lang="en-US" sz="2800" dirty="0" err="1"/>
              <a:t>என்றும்</a:t>
            </a:r>
            <a:r>
              <a:rPr lang="en-US" sz="2800" dirty="0"/>
              <a:t> </a:t>
            </a:r>
            <a:r>
              <a:rPr lang="en-US" sz="2800" dirty="0" err="1"/>
              <a:t>விளங்கும்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இதனால்</a:t>
            </a:r>
            <a:r>
              <a:rPr lang="en-US" sz="2800" dirty="0"/>
              <a:t> </a:t>
            </a:r>
            <a:r>
              <a:rPr lang="en-US" sz="2800" dirty="0" err="1"/>
              <a:t>நம்முடைய</a:t>
            </a:r>
            <a:r>
              <a:rPr lang="en-US" sz="2800" dirty="0"/>
              <a:t> </a:t>
            </a:r>
            <a:r>
              <a:rPr lang="en-US" sz="2800" dirty="0" err="1"/>
              <a:t>விசுவாசம்</a:t>
            </a:r>
            <a:r>
              <a:rPr lang="en-US" sz="2800" dirty="0"/>
              <a:t>(</a:t>
            </a:r>
            <a:r>
              <a:rPr lang="en-US" sz="2800" dirty="0" err="1"/>
              <a:t>உறுதியான</a:t>
            </a:r>
            <a:r>
              <a:rPr lang="en-US" sz="2800" dirty="0"/>
              <a:t> </a:t>
            </a:r>
            <a:r>
              <a:rPr lang="en-US" sz="2800" dirty="0" err="1"/>
              <a:t>நம்பிக்கை</a:t>
            </a:r>
            <a:r>
              <a:rPr lang="en-US" sz="2800" dirty="0"/>
              <a:t>) </a:t>
            </a:r>
            <a:r>
              <a:rPr lang="en-US" sz="2800" dirty="0" err="1"/>
              <a:t>பெருகும்</a:t>
            </a: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2800" dirty="0" err="1"/>
              <a:t>எந்த</a:t>
            </a:r>
            <a:r>
              <a:rPr lang="en-US" sz="2800" dirty="0"/>
              <a:t> </a:t>
            </a:r>
            <a:r>
              <a:rPr lang="en-US" sz="2800" dirty="0" err="1"/>
              <a:t>சூழ்நிலைகளையும்</a:t>
            </a:r>
            <a:r>
              <a:rPr lang="en-US" sz="2800" dirty="0"/>
              <a:t> </a:t>
            </a:r>
            <a:r>
              <a:rPr lang="en-US" sz="2800" dirty="0" err="1"/>
              <a:t>எளிதாய்</a:t>
            </a:r>
            <a:r>
              <a:rPr lang="en-US" sz="2800" dirty="0"/>
              <a:t> </a:t>
            </a:r>
            <a:r>
              <a:rPr lang="en-US" sz="2800" dirty="0" err="1"/>
              <a:t>மேற்க்கொள்ளலாம்</a:t>
            </a:r>
            <a:endParaRPr lang="ta-IN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226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முடிவுரை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இந்த</a:t>
            </a:r>
            <a:r>
              <a:rPr lang="en-US" sz="3200" dirty="0"/>
              <a:t> </a:t>
            </a:r>
            <a:r>
              <a:rPr lang="en-US" sz="3200" dirty="0" err="1"/>
              <a:t>வீடியோ</a:t>
            </a:r>
            <a:r>
              <a:rPr lang="en-US" sz="3200" dirty="0"/>
              <a:t> </a:t>
            </a:r>
            <a:r>
              <a:rPr lang="en-US" sz="3200" dirty="0" err="1"/>
              <a:t>மூலமா</a:t>
            </a:r>
            <a:r>
              <a:rPr lang="en-US" sz="3200" dirty="0"/>
              <a:t> </a:t>
            </a:r>
            <a:r>
              <a:rPr lang="en-US" sz="3200" dirty="0" err="1"/>
              <a:t>கேட்டவைகள்</a:t>
            </a:r>
            <a:r>
              <a:rPr lang="en-US" sz="3200" dirty="0"/>
              <a:t> </a:t>
            </a:r>
            <a:r>
              <a:rPr lang="en-US" sz="3200" dirty="0" err="1"/>
              <a:t>உங்களுக்கு</a:t>
            </a:r>
            <a:r>
              <a:rPr lang="en-US" sz="3200" dirty="0"/>
              <a:t> </a:t>
            </a:r>
            <a:r>
              <a:rPr lang="en-US" sz="3200" dirty="0" err="1"/>
              <a:t>புரிந்திருக்கும்</a:t>
            </a:r>
            <a:r>
              <a:rPr lang="en-US" sz="3200" dirty="0"/>
              <a:t> </a:t>
            </a:r>
            <a:r>
              <a:rPr lang="en-US" sz="3200" dirty="0" err="1"/>
              <a:t>என்று</a:t>
            </a:r>
            <a:r>
              <a:rPr lang="en-US" sz="3200" dirty="0"/>
              <a:t> </a:t>
            </a:r>
            <a:r>
              <a:rPr lang="en-US" sz="3200" dirty="0" err="1"/>
              <a:t>நெனைக்கிறேன்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இந்த</a:t>
            </a:r>
            <a:r>
              <a:rPr lang="en-US" sz="3200" dirty="0"/>
              <a:t> </a:t>
            </a:r>
            <a:r>
              <a:rPr lang="en-US" sz="3200" dirty="0" err="1"/>
              <a:t>வீடியோவில்</a:t>
            </a:r>
            <a:r>
              <a:rPr lang="en-US" sz="3200" dirty="0"/>
              <a:t> </a:t>
            </a:r>
            <a:r>
              <a:rPr lang="en-US" sz="3200" dirty="0" err="1"/>
              <a:t>அநேக</a:t>
            </a:r>
            <a:r>
              <a:rPr lang="en-US" sz="3200" dirty="0"/>
              <a:t> </a:t>
            </a:r>
            <a:r>
              <a:rPr lang="en-US" sz="3200" dirty="0" err="1"/>
              <a:t>வசனங்களை</a:t>
            </a:r>
            <a:r>
              <a:rPr lang="en-US" sz="3200" dirty="0"/>
              <a:t> </a:t>
            </a:r>
            <a:r>
              <a:rPr lang="en-US" sz="3200" dirty="0" err="1"/>
              <a:t>கொடுத்திருக்கிறேன்</a:t>
            </a:r>
            <a:r>
              <a:rPr lang="en-US" sz="3200" dirty="0"/>
              <a:t>, </a:t>
            </a:r>
            <a:r>
              <a:rPr lang="en-US" sz="3200" dirty="0" err="1"/>
              <a:t>அவைகளை</a:t>
            </a:r>
            <a:r>
              <a:rPr lang="en-US" sz="3200" dirty="0"/>
              <a:t> </a:t>
            </a:r>
            <a:r>
              <a:rPr lang="en-US" sz="3200" dirty="0" err="1"/>
              <a:t>நான்</a:t>
            </a:r>
            <a:r>
              <a:rPr lang="en-US" sz="3200" dirty="0"/>
              <a:t> </a:t>
            </a:r>
            <a:r>
              <a:rPr lang="en-US" sz="3200" dirty="0" err="1"/>
              <a:t>வாசிக்கவில்லை</a:t>
            </a:r>
            <a:r>
              <a:rPr lang="en-US" sz="3200" dirty="0"/>
              <a:t>, </a:t>
            </a:r>
            <a:r>
              <a:rPr lang="en-US" sz="3200" dirty="0" err="1"/>
              <a:t>ஒருமுறையாவது</a:t>
            </a:r>
            <a:r>
              <a:rPr lang="en-US" sz="3200" dirty="0"/>
              <a:t> </a:t>
            </a:r>
            <a:r>
              <a:rPr lang="en-US" sz="3200" dirty="0" err="1"/>
              <a:t>வாசித்து</a:t>
            </a:r>
            <a:r>
              <a:rPr lang="en-US" sz="3200" dirty="0"/>
              <a:t> </a:t>
            </a:r>
            <a:r>
              <a:rPr lang="en-US" sz="3200" dirty="0" err="1"/>
              <a:t>பாருங்கள்</a:t>
            </a:r>
            <a:endParaRPr lang="en-US" sz="32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தேவனைக்</a:t>
            </a:r>
            <a:r>
              <a:rPr lang="en-US" sz="3200" dirty="0"/>
              <a:t> </a:t>
            </a:r>
            <a:r>
              <a:rPr lang="en-US" sz="3200" dirty="0" err="1"/>
              <a:t>குறித்து</a:t>
            </a:r>
            <a:r>
              <a:rPr lang="en-US" sz="3200" dirty="0"/>
              <a:t> </a:t>
            </a:r>
            <a:r>
              <a:rPr lang="en-US" sz="3200" dirty="0" err="1"/>
              <a:t>மேலும்</a:t>
            </a:r>
            <a:r>
              <a:rPr lang="en-US" sz="3200" dirty="0"/>
              <a:t> </a:t>
            </a:r>
            <a:r>
              <a:rPr lang="en-US" sz="3200" dirty="0" err="1"/>
              <a:t>அறிந்துக்கொள்ள</a:t>
            </a:r>
            <a:r>
              <a:rPr lang="en-US" sz="3200" dirty="0"/>
              <a:t> </a:t>
            </a:r>
            <a:r>
              <a:rPr lang="en-US" sz="3200" dirty="0" err="1"/>
              <a:t>எங்களுடைய</a:t>
            </a:r>
            <a:r>
              <a:rPr lang="en-US" sz="3200" dirty="0"/>
              <a:t> </a:t>
            </a:r>
            <a:r>
              <a:rPr lang="en-US" sz="3200" dirty="0" err="1"/>
              <a:t>மற்ற</a:t>
            </a:r>
            <a:r>
              <a:rPr lang="en-US" sz="3200" dirty="0"/>
              <a:t> </a:t>
            </a:r>
            <a:r>
              <a:rPr lang="en-US" sz="3200" dirty="0" err="1"/>
              <a:t>வீடியோக்களையும்</a:t>
            </a:r>
            <a:r>
              <a:rPr lang="en-US" sz="3200" dirty="0"/>
              <a:t> </a:t>
            </a:r>
            <a:r>
              <a:rPr lang="en-US" sz="3200" dirty="0" err="1"/>
              <a:t>பாருங்கள்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ஏதாவது</a:t>
            </a:r>
            <a:r>
              <a:rPr lang="en-US" sz="3200" dirty="0"/>
              <a:t> </a:t>
            </a:r>
            <a:r>
              <a:rPr lang="en-US" sz="3200" dirty="0" err="1"/>
              <a:t>கேள்விகள்</a:t>
            </a:r>
            <a:r>
              <a:rPr lang="en-US" sz="3200" dirty="0"/>
              <a:t> </a:t>
            </a:r>
            <a:r>
              <a:rPr lang="en-US" sz="3200" dirty="0" err="1"/>
              <a:t>இருந்தால்</a:t>
            </a:r>
            <a:r>
              <a:rPr lang="en-US" sz="3200" dirty="0"/>
              <a:t> WhatsApp </a:t>
            </a:r>
            <a:r>
              <a:rPr lang="en-US" sz="3200" dirty="0" err="1"/>
              <a:t>அல்லது</a:t>
            </a:r>
            <a:r>
              <a:rPr lang="en-US" sz="3200" dirty="0"/>
              <a:t> Email </a:t>
            </a:r>
            <a:r>
              <a:rPr lang="en-US" sz="3200" dirty="0" err="1"/>
              <a:t>மூலமாக</a:t>
            </a:r>
            <a:r>
              <a:rPr lang="en-US" sz="3200" dirty="0"/>
              <a:t> </a:t>
            </a:r>
            <a:r>
              <a:rPr lang="en-US" sz="3200" dirty="0" err="1"/>
              <a:t>தொடர்புக்கொள்ளுங்கள்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தேவன்</a:t>
            </a:r>
            <a:r>
              <a:rPr lang="en-US" sz="3200" dirty="0"/>
              <a:t> </a:t>
            </a:r>
            <a:r>
              <a:rPr lang="en-US" sz="3200" dirty="0" err="1"/>
              <a:t>தம்மைகுறித்து</a:t>
            </a:r>
            <a:r>
              <a:rPr lang="en-US" sz="3200" dirty="0"/>
              <a:t> </a:t>
            </a:r>
            <a:r>
              <a:rPr lang="en-US" sz="3200" dirty="0" err="1"/>
              <a:t>இன்னும்</a:t>
            </a:r>
            <a:r>
              <a:rPr lang="en-US" sz="3200" dirty="0"/>
              <a:t> </a:t>
            </a:r>
            <a:r>
              <a:rPr lang="en-US" sz="3200" dirty="0" err="1"/>
              <a:t>அதிகமாய்</a:t>
            </a:r>
            <a:r>
              <a:rPr lang="en-US" sz="3200" dirty="0"/>
              <a:t> </a:t>
            </a:r>
            <a:r>
              <a:rPr lang="en-US" sz="3200" dirty="0" err="1"/>
              <a:t>அறிந்துக்கொள்ள</a:t>
            </a:r>
            <a:r>
              <a:rPr lang="en-US" sz="3200" dirty="0"/>
              <a:t> </a:t>
            </a:r>
            <a:r>
              <a:rPr lang="en-US" sz="3200" dirty="0" err="1"/>
              <a:t>உதவி</a:t>
            </a:r>
            <a:r>
              <a:rPr lang="en-US" sz="3200" dirty="0"/>
              <a:t> </a:t>
            </a:r>
            <a:r>
              <a:rPr lang="en-US" sz="3200" dirty="0" err="1"/>
              <a:t>செய்வாராக</a:t>
            </a: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38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7|3.7|0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3044</TotalTime>
  <Words>1925</Words>
  <Application>Microsoft Office PowerPoint</Application>
  <PresentationFormat>Widescreen</PresentationFormat>
  <Paragraphs>285</Paragraphs>
  <Slides>32</Slides>
  <Notes>28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Uni Ila.Sundaram-06</vt:lpstr>
      <vt:lpstr>Arial</vt:lpstr>
      <vt:lpstr>Uni Ila.Sundaram-08</vt:lpstr>
      <vt:lpstr>Bodoni MT Condensed</vt:lpstr>
      <vt:lpstr>Calibri</vt:lpstr>
      <vt:lpstr>Wingdings</vt:lpstr>
      <vt:lpstr>Office Theme</vt:lpstr>
      <vt:lpstr>Beginner Course - தேவன்/God</vt:lpstr>
      <vt:lpstr>பொருளடக்கம்</vt:lpstr>
      <vt:lpstr>PowerPoint Presentation</vt:lpstr>
      <vt:lpstr>PowerPoint Presentation</vt:lpstr>
      <vt:lpstr>3. தேவனுக்கும் மனிதனுக்கும் பொதுவானவை</vt:lpstr>
      <vt:lpstr>3. தேவனுக்கும் மனிதனுக்கும் பொதுவானவை</vt:lpstr>
      <vt:lpstr>1. நல்லவர் / God is Good</vt:lpstr>
      <vt:lpstr>1. நல்லவர் / God is Good</vt:lpstr>
      <vt:lpstr>1. நல்லவர் / God is Good</vt:lpstr>
      <vt:lpstr>1. நல்லவர் / God is Good</vt:lpstr>
      <vt:lpstr>2. உண்மையுள்ளவர் / நம்பதகுந்தவர் / Faithful</vt:lpstr>
      <vt:lpstr>2. உண்மையுள்ளவர் / நம்பதகுந்தவர் / Faithful</vt:lpstr>
      <vt:lpstr>2. உண்மையுள்ளவர் / நம்பதகுந்தவர் / Faithful</vt:lpstr>
      <vt:lpstr>2. உண்மையுள்ளவர் / நம்பதகுந்தவர் / Faithful</vt:lpstr>
      <vt:lpstr>2. உண்மையுள்ளவர் / நம்பதகுந்தவர் / Faithful</vt:lpstr>
      <vt:lpstr>3. அன்பானவர் / God is Love</vt:lpstr>
      <vt:lpstr>3. அன்பானவர் / God is Love</vt:lpstr>
      <vt:lpstr>3. அன்பானவர் / God is Love</vt:lpstr>
      <vt:lpstr>4. பரிசுத்தர் / God is Holy</vt:lpstr>
      <vt:lpstr>4. பரிசுத்தர் / God is Holy</vt:lpstr>
      <vt:lpstr>4. பரிசுத்தர் / God is Holy</vt:lpstr>
      <vt:lpstr>5. இரக்கமுள்ளவர் / God is Merciful</vt:lpstr>
      <vt:lpstr>5. இரக்கமுள்ளவர் / God is Merciful</vt:lpstr>
      <vt:lpstr>6. பொறுமையுள்ளவர்</vt:lpstr>
      <vt:lpstr>6. பொறுமையுள்ளவர்</vt:lpstr>
      <vt:lpstr>6. பொறுமையுள்ளவர்</vt:lpstr>
      <vt:lpstr>7. மன்னிக்கிறவர்</vt:lpstr>
      <vt:lpstr>7. மன்னிக்கிறவர்</vt:lpstr>
      <vt:lpstr>7. மன்னிக்கிறவர்</vt:lpstr>
      <vt:lpstr>முடிவுரை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469</cp:revision>
  <dcterms:created xsi:type="dcterms:W3CDTF">2018-03-04T05:18:39Z</dcterms:created>
  <dcterms:modified xsi:type="dcterms:W3CDTF">2021-01-15T12:50:21Z</dcterms:modified>
</cp:coreProperties>
</file>